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5" r:id="rId1"/>
  </p:sldMasterIdLst>
  <p:notesMasterIdLst>
    <p:notesMasterId r:id="rId16"/>
  </p:notesMasterIdLst>
  <p:sldIdLst>
    <p:sldId id="375" r:id="rId2"/>
    <p:sldId id="334" r:id="rId3"/>
    <p:sldId id="335" r:id="rId4"/>
    <p:sldId id="365" r:id="rId5"/>
    <p:sldId id="374" r:id="rId6"/>
    <p:sldId id="364" r:id="rId7"/>
    <p:sldId id="366" r:id="rId8"/>
    <p:sldId id="352" r:id="rId9"/>
    <p:sldId id="353" r:id="rId10"/>
    <p:sldId id="367" r:id="rId11"/>
    <p:sldId id="311" r:id="rId12"/>
    <p:sldId id="368" r:id="rId13"/>
    <p:sldId id="345" r:id="rId14"/>
    <p:sldId id="376" r:id="rId15"/>
  </p:sldIdLst>
  <p:sldSz cx="9144000" cy="5143500" type="screen16x9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4BA"/>
    <a:srgbClr val="666666"/>
    <a:srgbClr val="FF0000"/>
    <a:srgbClr val="3C5324"/>
    <a:srgbClr val="4A662C"/>
    <a:srgbClr val="FF3F17"/>
    <a:srgbClr val="DF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58" autoAdjust="0"/>
    <p:restoredTop sz="92444" autoAdjust="0"/>
  </p:normalViewPr>
  <p:slideViewPr>
    <p:cSldViewPr>
      <p:cViewPr>
        <p:scale>
          <a:sx n="119" d="100"/>
          <a:sy n="119" d="100"/>
        </p:scale>
        <p:origin x="-108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B2093-22B0-4354-9A02-DE08B8969CDB}" type="doc">
      <dgm:prSet loTypeId="urn:microsoft.com/office/officeart/2005/8/layout/vList3#2" loCatId="list" qsTypeId="urn:microsoft.com/office/officeart/2005/8/quickstyle/simple5" qsCatId="simple" csTypeId="urn:microsoft.com/office/officeart/2005/8/colors/accent1_2" csCatId="accent1" phldr="1"/>
      <dgm:spPr/>
    </dgm:pt>
    <dgm:pt modelId="{4755D5CD-8119-4CEA-9E44-B550C62AEDB8}">
      <dgm:prSet phldrT="[Текст]"/>
      <dgm:spPr>
        <a:solidFill>
          <a:srgbClr val="4A662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РАЗДЕЛЬНЫЙ СБОР</a:t>
          </a:r>
          <a:endParaRPr lang="ru-RU" b="1" dirty="0"/>
        </a:p>
      </dgm:t>
    </dgm:pt>
    <dgm:pt modelId="{9008F053-FBF6-4A72-BE1A-629879584225}" type="parTrans" cxnId="{CCB577C2-3CC4-4533-97C5-89C693A6B9C0}">
      <dgm:prSet/>
      <dgm:spPr/>
      <dgm:t>
        <a:bodyPr/>
        <a:lstStyle/>
        <a:p>
          <a:endParaRPr lang="ru-RU"/>
        </a:p>
      </dgm:t>
    </dgm:pt>
    <dgm:pt modelId="{D4FA6365-1849-4C3D-AB78-85B3EAD90C15}" type="sibTrans" cxnId="{CCB577C2-3CC4-4533-97C5-89C693A6B9C0}">
      <dgm:prSet/>
      <dgm:spPr/>
      <dgm:t>
        <a:bodyPr/>
        <a:lstStyle/>
        <a:p>
          <a:endParaRPr lang="ru-RU"/>
        </a:p>
      </dgm:t>
    </dgm:pt>
    <dgm:pt modelId="{DB2D8AF2-4E83-4E09-A759-A9A92BBE5F09}">
      <dgm:prSet phldrT="[Текст]"/>
      <dgm:spPr>
        <a:solidFill>
          <a:srgbClr val="4A662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ТРАНСПОРТИРОВКА</a:t>
          </a:r>
          <a:endParaRPr lang="ru-RU" b="1" dirty="0"/>
        </a:p>
      </dgm:t>
    </dgm:pt>
    <dgm:pt modelId="{0C4BFD07-BAAE-405E-9495-848D9FE2CBF0}" type="parTrans" cxnId="{BAAC21E0-6BFD-4BEA-B111-7C437563DB0C}">
      <dgm:prSet/>
      <dgm:spPr/>
      <dgm:t>
        <a:bodyPr/>
        <a:lstStyle/>
        <a:p>
          <a:endParaRPr lang="ru-RU"/>
        </a:p>
      </dgm:t>
    </dgm:pt>
    <dgm:pt modelId="{10C7B678-D904-44D4-8DE2-EFAA181FC66E}" type="sibTrans" cxnId="{BAAC21E0-6BFD-4BEA-B111-7C437563DB0C}">
      <dgm:prSet/>
      <dgm:spPr/>
      <dgm:t>
        <a:bodyPr/>
        <a:lstStyle/>
        <a:p>
          <a:endParaRPr lang="ru-RU"/>
        </a:p>
      </dgm:t>
    </dgm:pt>
    <dgm:pt modelId="{C34EEC36-DC45-49FF-8E52-7E50BCE01BC2}">
      <dgm:prSet phldrT="[Текст]"/>
      <dgm:spPr>
        <a:solidFill>
          <a:srgbClr val="4A662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ВЫВОЗ НА ПЕРЕРАБОТКУ</a:t>
          </a:r>
          <a:endParaRPr lang="ru-RU" b="1" dirty="0"/>
        </a:p>
      </dgm:t>
    </dgm:pt>
    <dgm:pt modelId="{5F1954B2-C8A5-43D7-B94A-75CD5E9A8BCD}" type="parTrans" cxnId="{40C47BBC-8573-4138-B706-4279CFE24662}">
      <dgm:prSet/>
      <dgm:spPr/>
      <dgm:t>
        <a:bodyPr/>
        <a:lstStyle/>
        <a:p>
          <a:endParaRPr lang="ru-RU"/>
        </a:p>
      </dgm:t>
    </dgm:pt>
    <dgm:pt modelId="{267B4745-492A-4501-8134-7FD45C787492}" type="sibTrans" cxnId="{40C47BBC-8573-4138-B706-4279CFE24662}">
      <dgm:prSet/>
      <dgm:spPr/>
      <dgm:t>
        <a:bodyPr/>
        <a:lstStyle/>
        <a:p>
          <a:endParaRPr lang="ru-RU"/>
        </a:p>
      </dgm:t>
    </dgm:pt>
    <dgm:pt modelId="{F728374A-1DDF-49F4-9E13-737CFD15FDAE}" type="pres">
      <dgm:prSet presAssocID="{75EB2093-22B0-4354-9A02-DE08B8969CDB}" presName="linearFlow" presStyleCnt="0">
        <dgm:presLayoutVars>
          <dgm:dir/>
          <dgm:resizeHandles val="exact"/>
        </dgm:presLayoutVars>
      </dgm:prSet>
      <dgm:spPr/>
    </dgm:pt>
    <dgm:pt modelId="{F933CAFE-1859-455B-A9F5-FF24740B1DEC}" type="pres">
      <dgm:prSet presAssocID="{4755D5CD-8119-4CEA-9E44-B550C62AEDB8}" presName="composite" presStyleCnt="0"/>
      <dgm:spPr/>
    </dgm:pt>
    <dgm:pt modelId="{212EAD06-47D6-40EE-9434-FE90F9D23297}" type="pres">
      <dgm:prSet presAssocID="{4755D5CD-8119-4CEA-9E44-B550C62AEDB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18F516-40D7-4423-9FC7-70C867C6A717}" type="pres">
      <dgm:prSet presAssocID="{4755D5CD-8119-4CEA-9E44-B550C62AEDB8}" presName="txShp" presStyleLbl="node1" presStyleIdx="0" presStyleCnt="3" custScaleY="7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5C103-1415-41AB-80CC-D9283595F2D6}" type="pres">
      <dgm:prSet presAssocID="{D4FA6365-1849-4C3D-AB78-85B3EAD90C15}" presName="spacing" presStyleCnt="0"/>
      <dgm:spPr/>
    </dgm:pt>
    <dgm:pt modelId="{8A7A0654-C4B0-47A2-8FEA-30D5C373677A}" type="pres">
      <dgm:prSet presAssocID="{DB2D8AF2-4E83-4E09-A759-A9A92BBE5F09}" presName="composite" presStyleCnt="0"/>
      <dgm:spPr/>
    </dgm:pt>
    <dgm:pt modelId="{539D55B5-1F8A-46D1-9815-A97F86E24B92}" type="pres">
      <dgm:prSet presAssocID="{DB2D8AF2-4E83-4E09-A759-A9A92BBE5F0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3D9E27-5036-40B7-9349-EB500D6A61BF}" type="pres">
      <dgm:prSet presAssocID="{DB2D8AF2-4E83-4E09-A759-A9A92BBE5F09}" presName="txShp" presStyleLbl="node1" presStyleIdx="1" presStyleCnt="3" custScaleY="7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63723-5023-471B-8EEC-26A907F5054B}" type="pres">
      <dgm:prSet presAssocID="{10C7B678-D904-44D4-8DE2-EFAA181FC66E}" presName="spacing" presStyleCnt="0"/>
      <dgm:spPr/>
    </dgm:pt>
    <dgm:pt modelId="{6852ACE8-E68B-4F5F-841C-5F38F57165DE}" type="pres">
      <dgm:prSet presAssocID="{C34EEC36-DC45-49FF-8E52-7E50BCE01BC2}" presName="composite" presStyleCnt="0"/>
      <dgm:spPr/>
    </dgm:pt>
    <dgm:pt modelId="{9519ABF6-7EA9-4D5C-BBBE-541061D0220A}" type="pres">
      <dgm:prSet presAssocID="{C34EEC36-DC45-49FF-8E52-7E50BCE01BC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0954E1-113D-40C1-B61A-60EBF91D3AD0}" type="pres">
      <dgm:prSet presAssocID="{C34EEC36-DC45-49FF-8E52-7E50BCE01BC2}" presName="txShp" presStyleLbl="node1" presStyleIdx="2" presStyleCnt="3" custScaleY="71216" custLinFactNeighborX="5504" custLinFactNeighborY="-3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E1B53C-0C7F-4E7E-A72D-6C9B4E25069C}" type="presOf" srcId="{75EB2093-22B0-4354-9A02-DE08B8969CDB}" destId="{F728374A-1DDF-49F4-9E13-737CFD15FDAE}" srcOrd="0" destOrd="0" presId="urn:microsoft.com/office/officeart/2005/8/layout/vList3#2"/>
    <dgm:cxn modelId="{BAAC21E0-6BFD-4BEA-B111-7C437563DB0C}" srcId="{75EB2093-22B0-4354-9A02-DE08B8969CDB}" destId="{DB2D8AF2-4E83-4E09-A759-A9A92BBE5F09}" srcOrd="1" destOrd="0" parTransId="{0C4BFD07-BAAE-405E-9495-848D9FE2CBF0}" sibTransId="{10C7B678-D904-44D4-8DE2-EFAA181FC66E}"/>
    <dgm:cxn modelId="{F7B6A491-E6B5-4134-8C67-93DA2F08561E}" type="presOf" srcId="{C34EEC36-DC45-49FF-8E52-7E50BCE01BC2}" destId="{A40954E1-113D-40C1-B61A-60EBF91D3AD0}" srcOrd="0" destOrd="0" presId="urn:microsoft.com/office/officeart/2005/8/layout/vList3#2"/>
    <dgm:cxn modelId="{0A1BAFE4-4416-4C7B-A81C-E5E0D2592602}" type="presOf" srcId="{DB2D8AF2-4E83-4E09-A759-A9A92BBE5F09}" destId="{B03D9E27-5036-40B7-9349-EB500D6A61BF}" srcOrd="0" destOrd="0" presId="urn:microsoft.com/office/officeart/2005/8/layout/vList3#2"/>
    <dgm:cxn modelId="{CCB577C2-3CC4-4533-97C5-89C693A6B9C0}" srcId="{75EB2093-22B0-4354-9A02-DE08B8969CDB}" destId="{4755D5CD-8119-4CEA-9E44-B550C62AEDB8}" srcOrd="0" destOrd="0" parTransId="{9008F053-FBF6-4A72-BE1A-629879584225}" sibTransId="{D4FA6365-1849-4C3D-AB78-85B3EAD90C15}"/>
    <dgm:cxn modelId="{E755562A-8EB9-4E41-9BD9-92B8800707EB}" type="presOf" srcId="{4755D5CD-8119-4CEA-9E44-B550C62AEDB8}" destId="{1E18F516-40D7-4423-9FC7-70C867C6A717}" srcOrd="0" destOrd="0" presId="urn:microsoft.com/office/officeart/2005/8/layout/vList3#2"/>
    <dgm:cxn modelId="{40C47BBC-8573-4138-B706-4279CFE24662}" srcId="{75EB2093-22B0-4354-9A02-DE08B8969CDB}" destId="{C34EEC36-DC45-49FF-8E52-7E50BCE01BC2}" srcOrd="2" destOrd="0" parTransId="{5F1954B2-C8A5-43D7-B94A-75CD5E9A8BCD}" sibTransId="{267B4745-492A-4501-8134-7FD45C787492}"/>
    <dgm:cxn modelId="{D891A13C-C5BE-4995-9944-393EC0E38E06}" type="presParOf" srcId="{F728374A-1DDF-49F4-9E13-737CFD15FDAE}" destId="{F933CAFE-1859-455B-A9F5-FF24740B1DEC}" srcOrd="0" destOrd="0" presId="urn:microsoft.com/office/officeart/2005/8/layout/vList3#2"/>
    <dgm:cxn modelId="{4A71148C-8E86-4E0A-BFBF-2CE1C9FDA253}" type="presParOf" srcId="{F933CAFE-1859-455B-A9F5-FF24740B1DEC}" destId="{212EAD06-47D6-40EE-9434-FE90F9D23297}" srcOrd="0" destOrd="0" presId="urn:microsoft.com/office/officeart/2005/8/layout/vList3#2"/>
    <dgm:cxn modelId="{ABE7C5F9-6089-4FE3-82AD-048916887A52}" type="presParOf" srcId="{F933CAFE-1859-455B-A9F5-FF24740B1DEC}" destId="{1E18F516-40D7-4423-9FC7-70C867C6A717}" srcOrd="1" destOrd="0" presId="urn:microsoft.com/office/officeart/2005/8/layout/vList3#2"/>
    <dgm:cxn modelId="{0858C2D5-BF7B-46A7-9E87-745B91BA28D4}" type="presParOf" srcId="{F728374A-1DDF-49F4-9E13-737CFD15FDAE}" destId="{ABE5C103-1415-41AB-80CC-D9283595F2D6}" srcOrd="1" destOrd="0" presId="urn:microsoft.com/office/officeart/2005/8/layout/vList3#2"/>
    <dgm:cxn modelId="{255C8FCF-F5F7-4FE5-98B2-873B5CA8FE0D}" type="presParOf" srcId="{F728374A-1DDF-49F4-9E13-737CFD15FDAE}" destId="{8A7A0654-C4B0-47A2-8FEA-30D5C373677A}" srcOrd="2" destOrd="0" presId="urn:microsoft.com/office/officeart/2005/8/layout/vList3#2"/>
    <dgm:cxn modelId="{EFE4FA1C-ADCD-4265-B9EF-37A4164E333D}" type="presParOf" srcId="{8A7A0654-C4B0-47A2-8FEA-30D5C373677A}" destId="{539D55B5-1F8A-46D1-9815-A97F86E24B92}" srcOrd="0" destOrd="0" presId="urn:microsoft.com/office/officeart/2005/8/layout/vList3#2"/>
    <dgm:cxn modelId="{32484D1F-CC25-4BB9-99AA-EFEEC1036C05}" type="presParOf" srcId="{8A7A0654-C4B0-47A2-8FEA-30D5C373677A}" destId="{B03D9E27-5036-40B7-9349-EB500D6A61BF}" srcOrd="1" destOrd="0" presId="urn:microsoft.com/office/officeart/2005/8/layout/vList3#2"/>
    <dgm:cxn modelId="{8D92BBAD-520C-42C7-AB98-A5F10D475D4F}" type="presParOf" srcId="{F728374A-1DDF-49F4-9E13-737CFD15FDAE}" destId="{14C63723-5023-471B-8EEC-26A907F5054B}" srcOrd="3" destOrd="0" presId="urn:microsoft.com/office/officeart/2005/8/layout/vList3#2"/>
    <dgm:cxn modelId="{AD5A4E78-580C-4088-81B8-28823FFF762B}" type="presParOf" srcId="{F728374A-1DDF-49F4-9E13-737CFD15FDAE}" destId="{6852ACE8-E68B-4F5F-841C-5F38F57165DE}" srcOrd="4" destOrd="0" presId="urn:microsoft.com/office/officeart/2005/8/layout/vList3#2"/>
    <dgm:cxn modelId="{3ACBB971-E742-45CD-87F6-4F9BAE728884}" type="presParOf" srcId="{6852ACE8-E68B-4F5F-841C-5F38F57165DE}" destId="{9519ABF6-7EA9-4D5C-BBBE-541061D0220A}" srcOrd="0" destOrd="0" presId="urn:microsoft.com/office/officeart/2005/8/layout/vList3#2"/>
    <dgm:cxn modelId="{F3DEB53D-B9F6-4C50-9918-D1F6327AC4E0}" type="presParOf" srcId="{6852ACE8-E68B-4F5F-841C-5F38F57165DE}" destId="{A40954E1-113D-40C1-B61A-60EBF91D3AD0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25A0A-5550-4A39-9DA5-16DCE64A82A3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5FE0B-F841-431A-96A5-174F962CFC1A}">
      <dgm:prSet phldrT="[Текст]"/>
      <dgm:spPr>
        <a:solidFill>
          <a:srgbClr val="4A662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РАЗРАБОТКА СИСТЕМЫ ИНФОРМИРОВАНИЯ</a:t>
          </a:r>
          <a:endParaRPr lang="ru-RU" b="1" dirty="0"/>
        </a:p>
      </dgm:t>
    </dgm:pt>
    <dgm:pt modelId="{6781A8AF-7CB0-401A-9C65-1540493D9187}" type="parTrans" cxnId="{ECC87AEB-C276-43DA-B6B1-A786609E8962}">
      <dgm:prSet/>
      <dgm:spPr/>
      <dgm:t>
        <a:bodyPr/>
        <a:lstStyle/>
        <a:p>
          <a:endParaRPr lang="ru-RU" b="1"/>
        </a:p>
      </dgm:t>
    </dgm:pt>
    <dgm:pt modelId="{A3DCB586-7831-494A-B3AD-FF1C6F1D8C5A}" type="sibTrans" cxnId="{ECC87AEB-C276-43DA-B6B1-A786609E8962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B4FE2B53-C0F3-4E27-9C63-008603A6C3C9}">
      <dgm:prSet phldrT="[Текст]"/>
      <dgm:spPr>
        <a:solidFill>
          <a:srgbClr val="4A662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РАЗРАБОТКА СИСТЕМЫ РАЗДЕЛЬНОГО СБОРА</a:t>
          </a:r>
          <a:endParaRPr lang="ru-RU" b="1" dirty="0"/>
        </a:p>
      </dgm:t>
    </dgm:pt>
    <dgm:pt modelId="{370CA50B-B5FB-497F-A807-F9803347B129}" type="parTrans" cxnId="{9BCD4AAA-50CB-4D2F-A799-9E17C546AD49}">
      <dgm:prSet/>
      <dgm:spPr/>
      <dgm:t>
        <a:bodyPr/>
        <a:lstStyle/>
        <a:p>
          <a:endParaRPr lang="ru-RU" b="1"/>
        </a:p>
      </dgm:t>
    </dgm:pt>
    <dgm:pt modelId="{106FDA2D-C8A9-4960-8168-EDFB2DF6B4AB}" type="sibTrans" cxnId="{9BCD4AAA-50CB-4D2F-A799-9E17C546AD49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833CF3AA-0802-4604-A2EE-F6DE2BAE1FAF}">
      <dgm:prSet phldrT="[Текст]"/>
      <dgm:spPr>
        <a:solidFill>
          <a:srgbClr val="4A662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ИСПОЛНЕНИЕ</a:t>
          </a:r>
          <a:endParaRPr lang="ru-RU" b="1" dirty="0"/>
        </a:p>
      </dgm:t>
    </dgm:pt>
    <dgm:pt modelId="{B475D2D9-389D-4968-8248-573308651605}" type="parTrans" cxnId="{D49F5BC8-09CF-4BF3-8D41-350FD447E949}">
      <dgm:prSet/>
      <dgm:spPr/>
      <dgm:t>
        <a:bodyPr/>
        <a:lstStyle/>
        <a:p>
          <a:endParaRPr lang="ru-RU" b="1"/>
        </a:p>
      </dgm:t>
    </dgm:pt>
    <dgm:pt modelId="{A375C8AF-04DF-4F9C-9134-8425B2305DA7}" type="sibTrans" cxnId="{D49F5BC8-09CF-4BF3-8D41-350FD447E949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3BA05A98-11BE-4DCF-B6A2-3C443CE67256}">
      <dgm:prSet phldrT="[Текст]"/>
      <dgm:spPr>
        <a:solidFill>
          <a:srgbClr val="4A662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ПРОВЕДЕНИЕ МЕРОПРИЯТИЙ</a:t>
          </a:r>
          <a:endParaRPr lang="ru-RU" b="1" dirty="0"/>
        </a:p>
      </dgm:t>
    </dgm:pt>
    <dgm:pt modelId="{B6F9D334-2EC0-4D7B-81DB-19FEA3D50192}" type="parTrans" cxnId="{B184D68B-F613-4E87-A75F-B94CA627F4C7}">
      <dgm:prSet/>
      <dgm:spPr/>
      <dgm:t>
        <a:bodyPr/>
        <a:lstStyle/>
        <a:p>
          <a:endParaRPr lang="ru-RU" b="1"/>
        </a:p>
      </dgm:t>
    </dgm:pt>
    <dgm:pt modelId="{87B2B652-F1AF-48A5-B8D2-47A5CFCC8BCB}" type="sibTrans" cxnId="{B184D68B-F613-4E87-A75F-B94CA627F4C7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0D18F8A4-ECBD-4A8E-9E07-CB58DC79BF95}" type="pres">
      <dgm:prSet presAssocID="{1CE25A0A-5550-4A39-9DA5-16DCE64A82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100AA-AA96-4C64-A35C-5A7B2931D3FF}" type="pres">
      <dgm:prSet presAssocID="{3AF5FE0B-F841-431A-96A5-174F962CFC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5489E-B52B-453B-B068-AB076061108D}" type="pres">
      <dgm:prSet presAssocID="{3AF5FE0B-F841-431A-96A5-174F962CFC1A}" presName="spNode" presStyleCnt="0"/>
      <dgm:spPr/>
    </dgm:pt>
    <dgm:pt modelId="{46724C4B-D8A1-45E2-B743-3A6F42687A04}" type="pres">
      <dgm:prSet presAssocID="{A3DCB586-7831-494A-B3AD-FF1C6F1D8C5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87D09C3-B011-48D8-B2C8-D5EC31A82277}" type="pres">
      <dgm:prSet presAssocID="{B4FE2B53-C0F3-4E27-9C63-008603A6C3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EC761-CD32-4016-BC7A-BAFBB9DCF712}" type="pres">
      <dgm:prSet presAssocID="{B4FE2B53-C0F3-4E27-9C63-008603A6C3C9}" presName="spNode" presStyleCnt="0"/>
      <dgm:spPr/>
    </dgm:pt>
    <dgm:pt modelId="{4B37F80D-4A6E-447A-BA90-55293FE47FC8}" type="pres">
      <dgm:prSet presAssocID="{106FDA2D-C8A9-4960-8168-EDFB2DF6B4A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3C89B99-4D9F-466F-91E8-BF336CA4EB85}" type="pres">
      <dgm:prSet presAssocID="{833CF3AA-0802-4604-A2EE-F6DE2BAE1F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DBDEC-F5D2-47EE-8302-779B0629A055}" type="pres">
      <dgm:prSet presAssocID="{833CF3AA-0802-4604-A2EE-F6DE2BAE1FAF}" presName="spNode" presStyleCnt="0"/>
      <dgm:spPr/>
    </dgm:pt>
    <dgm:pt modelId="{01A2A0AE-C2EE-435F-A367-50F0276152DB}" type="pres">
      <dgm:prSet presAssocID="{A375C8AF-04DF-4F9C-9134-8425B2305DA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D411415-9E2F-4A67-A901-5C9D098852C1}" type="pres">
      <dgm:prSet presAssocID="{3BA05A98-11BE-4DCF-B6A2-3C443CE672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FE206-6FD7-4928-B7F0-231D9F2C11C6}" type="pres">
      <dgm:prSet presAssocID="{3BA05A98-11BE-4DCF-B6A2-3C443CE67256}" presName="spNode" presStyleCnt="0"/>
      <dgm:spPr/>
    </dgm:pt>
    <dgm:pt modelId="{1E124815-DE88-41F0-8D7C-5177A17C04E6}" type="pres">
      <dgm:prSet presAssocID="{87B2B652-F1AF-48A5-B8D2-47A5CFCC8BCB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A33FFF9-6F98-4049-A20C-6C451CA36113}" type="presOf" srcId="{B4FE2B53-C0F3-4E27-9C63-008603A6C3C9}" destId="{E87D09C3-B011-48D8-B2C8-D5EC31A82277}" srcOrd="0" destOrd="0" presId="urn:microsoft.com/office/officeart/2005/8/layout/cycle5"/>
    <dgm:cxn modelId="{E467ABA7-F058-4FB0-9B42-1DC85550786C}" type="presOf" srcId="{A375C8AF-04DF-4F9C-9134-8425B2305DA7}" destId="{01A2A0AE-C2EE-435F-A367-50F0276152DB}" srcOrd="0" destOrd="0" presId="urn:microsoft.com/office/officeart/2005/8/layout/cycle5"/>
    <dgm:cxn modelId="{AC4CC636-2CB7-4C1E-A156-932384962AD8}" type="presOf" srcId="{1CE25A0A-5550-4A39-9DA5-16DCE64A82A3}" destId="{0D18F8A4-ECBD-4A8E-9E07-CB58DC79BF95}" srcOrd="0" destOrd="0" presId="urn:microsoft.com/office/officeart/2005/8/layout/cycle5"/>
    <dgm:cxn modelId="{455C1371-AFBD-43E8-BFA6-797AF6B2E13F}" type="presOf" srcId="{106FDA2D-C8A9-4960-8168-EDFB2DF6B4AB}" destId="{4B37F80D-4A6E-447A-BA90-55293FE47FC8}" srcOrd="0" destOrd="0" presId="urn:microsoft.com/office/officeart/2005/8/layout/cycle5"/>
    <dgm:cxn modelId="{19380BE9-1A48-41B7-B620-590FFEA8F312}" type="presOf" srcId="{3BA05A98-11BE-4DCF-B6A2-3C443CE67256}" destId="{3D411415-9E2F-4A67-A901-5C9D098852C1}" srcOrd="0" destOrd="0" presId="urn:microsoft.com/office/officeart/2005/8/layout/cycle5"/>
    <dgm:cxn modelId="{ECC87AEB-C276-43DA-B6B1-A786609E8962}" srcId="{1CE25A0A-5550-4A39-9DA5-16DCE64A82A3}" destId="{3AF5FE0B-F841-431A-96A5-174F962CFC1A}" srcOrd="0" destOrd="0" parTransId="{6781A8AF-7CB0-401A-9C65-1540493D9187}" sibTransId="{A3DCB586-7831-494A-B3AD-FF1C6F1D8C5A}"/>
    <dgm:cxn modelId="{2E3CE0AC-1CD5-49C6-ADC5-DE32D85701AD}" type="presOf" srcId="{3AF5FE0B-F841-431A-96A5-174F962CFC1A}" destId="{15A100AA-AA96-4C64-A35C-5A7B2931D3FF}" srcOrd="0" destOrd="0" presId="urn:microsoft.com/office/officeart/2005/8/layout/cycle5"/>
    <dgm:cxn modelId="{409D1C5F-9225-4847-B5BE-36D0D8777FE5}" type="presOf" srcId="{87B2B652-F1AF-48A5-B8D2-47A5CFCC8BCB}" destId="{1E124815-DE88-41F0-8D7C-5177A17C04E6}" srcOrd="0" destOrd="0" presId="urn:microsoft.com/office/officeart/2005/8/layout/cycle5"/>
    <dgm:cxn modelId="{B184D68B-F613-4E87-A75F-B94CA627F4C7}" srcId="{1CE25A0A-5550-4A39-9DA5-16DCE64A82A3}" destId="{3BA05A98-11BE-4DCF-B6A2-3C443CE67256}" srcOrd="3" destOrd="0" parTransId="{B6F9D334-2EC0-4D7B-81DB-19FEA3D50192}" sibTransId="{87B2B652-F1AF-48A5-B8D2-47A5CFCC8BCB}"/>
    <dgm:cxn modelId="{6780A572-DEA6-41C8-9520-6DAED9635415}" type="presOf" srcId="{A3DCB586-7831-494A-B3AD-FF1C6F1D8C5A}" destId="{46724C4B-D8A1-45E2-B743-3A6F42687A04}" srcOrd="0" destOrd="0" presId="urn:microsoft.com/office/officeart/2005/8/layout/cycle5"/>
    <dgm:cxn modelId="{9BCD4AAA-50CB-4D2F-A799-9E17C546AD49}" srcId="{1CE25A0A-5550-4A39-9DA5-16DCE64A82A3}" destId="{B4FE2B53-C0F3-4E27-9C63-008603A6C3C9}" srcOrd="1" destOrd="0" parTransId="{370CA50B-B5FB-497F-A807-F9803347B129}" sibTransId="{106FDA2D-C8A9-4960-8168-EDFB2DF6B4AB}"/>
    <dgm:cxn modelId="{D49F5BC8-09CF-4BF3-8D41-350FD447E949}" srcId="{1CE25A0A-5550-4A39-9DA5-16DCE64A82A3}" destId="{833CF3AA-0802-4604-A2EE-F6DE2BAE1FAF}" srcOrd="2" destOrd="0" parTransId="{B475D2D9-389D-4968-8248-573308651605}" sibTransId="{A375C8AF-04DF-4F9C-9134-8425B2305DA7}"/>
    <dgm:cxn modelId="{19E07128-42E7-4ED9-8753-C00F61B25B46}" type="presOf" srcId="{833CF3AA-0802-4604-A2EE-F6DE2BAE1FAF}" destId="{13C89B99-4D9F-466F-91E8-BF336CA4EB85}" srcOrd="0" destOrd="0" presId="urn:microsoft.com/office/officeart/2005/8/layout/cycle5"/>
    <dgm:cxn modelId="{4F5264A0-D3BC-4CCD-B419-6E7565DF6280}" type="presParOf" srcId="{0D18F8A4-ECBD-4A8E-9E07-CB58DC79BF95}" destId="{15A100AA-AA96-4C64-A35C-5A7B2931D3FF}" srcOrd="0" destOrd="0" presId="urn:microsoft.com/office/officeart/2005/8/layout/cycle5"/>
    <dgm:cxn modelId="{6C6BE9A7-D0FE-4B76-9CE9-EA2D626CA5DF}" type="presParOf" srcId="{0D18F8A4-ECBD-4A8E-9E07-CB58DC79BF95}" destId="{1185489E-B52B-453B-B068-AB076061108D}" srcOrd="1" destOrd="0" presId="urn:microsoft.com/office/officeart/2005/8/layout/cycle5"/>
    <dgm:cxn modelId="{B35DE5C0-3AF9-4F49-814E-6ADC387B0F21}" type="presParOf" srcId="{0D18F8A4-ECBD-4A8E-9E07-CB58DC79BF95}" destId="{46724C4B-D8A1-45E2-B743-3A6F42687A04}" srcOrd="2" destOrd="0" presId="urn:microsoft.com/office/officeart/2005/8/layout/cycle5"/>
    <dgm:cxn modelId="{BEB04DA5-BEF2-4AA2-A809-722F2BF77CAA}" type="presParOf" srcId="{0D18F8A4-ECBD-4A8E-9E07-CB58DC79BF95}" destId="{E87D09C3-B011-48D8-B2C8-D5EC31A82277}" srcOrd="3" destOrd="0" presId="urn:microsoft.com/office/officeart/2005/8/layout/cycle5"/>
    <dgm:cxn modelId="{A97395EB-FE93-4650-85B5-12634F4BCE1A}" type="presParOf" srcId="{0D18F8A4-ECBD-4A8E-9E07-CB58DC79BF95}" destId="{831EC761-CD32-4016-BC7A-BAFBB9DCF712}" srcOrd="4" destOrd="0" presId="urn:microsoft.com/office/officeart/2005/8/layout/cycle5"/>
    <dgm:cxn modelId="{CB2007BE-434A-4EAF-A056-387811EA136F}" type="presParOf" srcId="{0D18F8A4-ECBD-4A8E-9E07-CB58DC79BF95}" destId="{4B37F80D-4A6E-447A-BA90-55293FE47FC8}" srcOrd="5" destOrd="0" presId="urn:microsoft.com/office/officeart/2005/8/layout/cycle5"/>
    <dgm:cxn modelId="{58824B14-784D-449A-A273-838D14D47215}" type="presParOf" srcId="{0D18F8A4-ECBD-4A8E-9E07-CB58DC79BF95}" destId="{13C89B99-4D9F-466F-91E8-BF336CA4EB85}" srcOrd="6" destOrd="0" presId="urn:microsoft.com/office/officeart/2005/8/layout/cycle5"/>
    <dgm:cxn modelId="{CC1756CF-7D0E-42FE-A956-B8486B6D81AE}" type="presParOf" srcId="{0D18F8A4-ECBD-4A8E-9E07-CB58DC79BF95}" destId="{D3DDBDEC-F5D2-47EE-8302-779B0629A055}" srcOrd="7" destOrd="0" presId="urn:microsoft.com/office/officeart/2005/8/layout/cycle5"/>
    <dgm:cxn modelId="{2A6E9596-2C05-41EC-9138-B540152CAE03}" type="presParOf" srcId="{0D18F8A4-ECBD-4A8E-9E07-CB58DC79BF95}" destId="{01A2A0AE-C2EE-435F-A367-50F0276152DB}" srcOrd="8" destOrd="0" presId="urn:microsoft.com/office/officeart/2005/8/layout/cycle5"/>
    <dgm:cxn modelId="{BEF4C3DA-F1AF-4F00-8653-753EC1E29A93}" type="presParOf" srcId="{0D18F8A4-ECBD-4A8E-9E07-CB58DC79BF95}" destId="{3D411415-9E2F-4A67-A901-5C9D098852C1}" srcOrd="9" destOrd="0" presId="urn:microsoft.com/office/officeart/2005/8/layout/cycle5"/>
    <dgm:cxn modelId="{0E8B6662-5399-46F0-B2BA-CF9DDD0088D4}" type="presParOf" srcId="{0D18F8A4-ECBD-4A8E-9E07-CB58DC79BF95}" destId="{91BFE206-6FD7-4928-B7F0-231D9F2C11C6}" srcOrd="10" destOrd="0" presId="urn:microsoft.com/office/officeart/2005/8/layout/cycle5"/>
    <dgm:cxn modelId="{7115166C-7596-4661-9857-5421F013FB2C}" type="presParOf" srcId="{0D18F8A4-ECBD-4A8E-9E07-CB58DC79BF95}" destId="{1E124815-DE88-41F0-8D7C-5177A17C04E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25A0A-5550-4A39-9DA5-16DCE64A82A3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5FE0B-F841-431A-96A5-174F962CFC1A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РАЗРАБОТКА СИСТЕМЫ ИНФОРМИРОВАНИЯ</a:t>
          </a:r>
          <a:endParaRPr lang="ru-RU" b="1" dirty="0"/>
        </a:p>
      </dgm:t>
    </dgm:pt>
    <dgm:pt modelId="{6781A8AF-7CB0-401A-9C65-1540493D9187}" type="parTrans" cxnId="{ECC87AEB-C276-43DA-B6B1-A786609E8962}">
      <dgm:prSet/>
      <dgm:spPr/>
      <dgm:t>
        <a:bodyPr/>
        <a:lstStyle/>
        <a:p>
          <a:endParaRPr lang="ru-RU" b="1"/>
        </a:p>
      </dgm:t>
    </dgm:pt>
    <dgm:pt modelId="{A3DCB586-7831-494A-B3AD-FF1C6F1D8C5A}" type="sibTrans" cxnId="{ECC87AEB-C276-43DA-B6B1-A786609E8962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B4FE2B53-C0F3-4E27-9C63-008603A6C3C9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РАЗРАБОТКА СИСТЕМЫ РАЗДЕЛЬНОГО СБОРА</a:t>
          </a:r>
          <a:endParaRPr lang="ru-RU" b="1" dirty="0"/>
        </a:p>
      </dgm:t>
    </dgm:pt>
    <dgm:pt modelId="{370CA50B-B5FB-497F-A807-F9803347B129}" type="parTrans" cxnId="{9BCD4AAA-50CB-4D2F-A799-9E17C546AD49}">
      <dgm:prSet/>
      <dgm:spPr/>
      <dgm:t>
        <a:bodyPr/>
        <a:lstStyle/>
        <a:p>
          <a:endParaRPr lang="ru-RU" b="1"/>
        </a:p>
      </dgm:t>
    </dgm:pt>
    <dgm:pt modelId="{106FDA2D-C8A9-4960-8168-EDFB2DF6B4AB}" type="sibTrans" cxnId="{9BCD4AAA-50CB-4D2F-A799-9E17C546AD49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833CF3AA-0802-4604-A2EE-F6DE2BAE1FAF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ИСПОЛНЕНИЕ</a:t>
          </a:r>
          <a:endParaRPr lang="ru-RU" b="1" dirty="0"/>
        </a:p>
      </dgm:t>
    </dgm:pt>
    <dgm:pt modelId="{B475D2D9-389D-4968-8248-573308651605}" type="parTrans" cxnId="{D49F5BC8-09CF-4BF3-8D41-350FD447E949}">
      <dgm:prSet/>
      <dgm:spPr/>
      <dgm:t>
        <a:bodyPr/>
        <a:lstStyle/>
        <a:p>
          <a:endParaRPr lang="ru-RU" b="1"/>
        </a:p>
      </dgm:t>
    </dgm:pt>
    <dgm:pt modelId="{A375C8AF-04DF-4F9C-9134-8425B2305DA7}" type="sibTrans" cxnId="{D49F5BC8-09CF-4BF3-8D41-350FD447E949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3BA05A98-11BE-4DCF-B6A2-3C443CE67256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ПРОВЕДЕНИЕ МЕРОПРИЯТИЙ</a:t>
          </a:r>
          <a:endParaRPr lang="ru-RU" b="1" dirty="0"/>
        </a:p>
      </dgm:t>
    </dgm:pt>
    <dgm:pt modelId="{B6F9D334-2EC0-4D7B-81DB-19FEA3D50192}" type="parTrans" cxnId="{B184D68B-F613-4E87-A75F-B94CA627F4C7}">
      <dgm:prSet/>
      <dgm:spPr/>
      <dgm:t>
        <a:bodyPr/>
        <a:lstStyle/>
        <a:p>
          <a:endParaRPr lang="ru-RU" b="1"/>
        </a:p>
      </dgm:t>
    </dgm:pt>
    <dgm:pt modelId="{87B2B652-F1AF-48A5-B8D2-47A5CFCC8BCB}" type="sibTrans" cxnId="{B184D68B-F613-4E87-A75F-B94CA627F4C7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0D18F8A4-ECBD-4A8E-9E07-CB58DC79BF95}" type="pres">
      <dgm:prSet presAssocID="{1CE25A0A-5550-4A39-9DA5-16DCE64A82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100AA-AA96-4C64-A35C-5A7B2931D3FF}" type="pres">
      <dgm:prSet presAssocID="{3AF5FE0B-F841-431A-96A5-174F962CFC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5489E-B52B-453B-B068-AB076061108D}" type="pres">
      <dgm:prSet presAssocID="{3AF5FE0B-F841-431A-96A5-174F962CFC1A}" presName="spNode" presStyleCnt="0"/>
      <dgm:spPr/>
    </dgm:pt>
    <dgm:pt modelId="{46724C4B-D8A1-45E2-B743-3A6F42687A04}" type="pres">
      <dgm:prSet presAssocID="{A3DCB586-7831-494A-B3AD-FF1C6F1D8C5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87D09C3-B011-48D8-B2C8-D5EC31A82277}" type="pres">
      <dgm:prSet presAssocID="{B4FE2B53-C0F3-4E27-9C63-008603A6C3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EC761-CD32-4016-BC7A-BAFBB9DCF712}" type="pres">
      <dgm:prSet presAssocID="{B4FE2B53-C0F3-4E27-9C63-008603A6C3C9}" presName="spNode" presStyleCnt="0"/>
      <dgm:spPr/>
    </dgm:pt>
    <dgm:pt modelId="{4B37F80D-4A6E-447A-BA90-55293FE47FC8}" type="pres">
      <dgm:prSet presAssocID="{106FDA2D-C8A9-4960-8168-EDFB2DF6B4A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3C89B99-4D9F-466F-91E8-BF336CA4EB85}" type="pres">
      <dgm:prSet presAssocID="{833CF3AA-0802-4604-A2EE-F6DE2BAE1F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DBDEC-F5D2-47EE-8302-779B0629A055}" type="pres">
      <dgm:prSet presAssocID="{833CF3AA-0802-4604-A2EE-F6DE2BAE1FAF}" presName="spNode" presStyleCnt="0"/>
      <dgm:spPr/>
    </dgm:pt>
    <dgm:pt modelId="{01A2A0AE-C2EE-435F-A367-50F0276152DB}" type="pres">
      <dgm:prSet presAssocID="{A375C8AF-04DF-4F9C-9134-8425B2305DA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D411415-9E2F-4A67-A901-5C9D098852C1}" type="pres">
      <dgm:prSet presAssocID="{3BA05A98-11BE-4DCF-B6A2-3C443CE672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FE206-6FD7-4928-B7F0-231D9F2C11C6}" type="pres">
      <dgm:prSet presAssocID="{3BA05A98-11BE-4DCF-B6A2-3C443CE67256}" presName="spNode" presStyleCnt="0"/>
      <dgm:spPr/>
    </dgm:pt>
    <dgm:pt modelId="{1E124815-DE88-41F0-8D7C-5177A17C04E6}" type="pres">
      <dgm:prSet presAssocID="{87B2B652-F1AF-48A5-B8D2-47A5CFCC8BCB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2936903C-EED0-40A0-B86A-EEC268B5E570}" type="presOf" srcId="{106FDA2D-C8A9-4960-8168-EDFB2DF6B4AB}" destId="{4B37F80D-4A6E-447A-BA90-55293FE47FC8}" srcOrd="0" destOrd="0" presId="urn:microsoft.com/office/officeart/2005/8/layout/cycle5"/>
    <dgm:cxn modelId="{309AFDC0-2495-4084-8461-10D1CCF48008}" type="presOf" srcId="{1CE25A0A-5550-4A39-9DA5-16DCE64A82A3}" destId="{0D18F8A4-ECBD-4A8E-9E07-CB58DC79BF95}" srcOrd="0" destOrd="0" presId="urn:microsoft.com/office/officeart/2005/8/layout/cycle5"/>
    <dgm:cxn modelId="{79EFACBC-E4F2-43DA-9986-F07854DA4D16}" type="presOf" srcId="{A375C8AF-04DF-4F9C-9134-8425B2305DA7}" destId="{01A2A0AE-C2EE-435F-A367-50F0276152DB}" srcOrd="0" destOrd="0" presId="urn:microsoft.com/office/officeart/2005/8/layout/cycle5"/>
    <dgm:cxn modelId="{AB190C8D-8282-48C0-B005-695306BD65A8}" type="presOf" srcId="{3AF5FE0B-F841-431A-96A5-174F962CFC1A}" destId="{15A100AA-AA96-4C64-A35C-5A7B2931D3FF}" srcOrd="0" destOrd="0" presId="urn:microsoft.com/office/officeart/2005/8/layout/cycle5"/>
    <dgm:cxn modelId="{51F1F412-0050-46C7-87B1-F5A1230D2689}" type="presOf" srcId="{3BA05A98-11BE-4DCF-B6A2-3C443CE67256}" destId="{3D411415-9E2F-4A67-A901-5C9D098852C1}" srcOrd="0" destOrd="0" presId="urn:microsoft.com/office/officeart/2005/8/layout/cycle5"/>
    <dgm:cxn modelId="{80781630-6433-40CE-8E39-C16D6BA9239C}" type="presOf" srcId="{833CF3AA-0802-4604-A2EE-F6DE2BAE1FAF}" destId="{13C89B99-4D9F-466F-91E8-BF336CA4EB85}" srcOrd="0" destOrd="0" presId="urn:microsoft.com/office/officeart/2005/8/layout/cycle5"/>
    <dgm:cxn modelId="{ECC87AEB-C276-43DA-B6B1-A786609E8962}" srcId="{1CE25A0A-5550-4A39-9DA5-16DCE64A82A3}" destId="{3AF5FE0B-F841-431A-96A5-174F962CFC1A}" srcOrd="0" destOrd="0" parTransId="{6781A8AF-7CB0-401A-9C65-1540493D9187}" sibTransId="{A3DCB586-7831-494A-B3AD-FF1C6F1D8C5A}"/>
    <dgm:cxn modelId="{B184D68B-F613-4E87-A75F-B94CA627F4C7}" srcId="{1CE25A0A-5550-4A39-9DA5-16DCE64A82A3}" destId="{3BA05A98-11BE-4DCF-B6A2-3C443CE67256}" srcOrd="3" destOrd="0" parTransId="{B6F9D334-2EC0-4D7B-81DB-19FEA3D50192}" sibTransId="{87B2B652-F1AF-48A5-B8D2-47A5CFCC8BCB}"/>
    <dgm:cxn modelId="{834AA31F-E801-45D1-B598-86B31698C173}" type="presOf" srcId="{87B2B652-F1AF-48A5-B8D2-47A5CFCC8BCB}" destId="{1E124815-DE88-41F0-8D7C-5177A17C04E6}" srcOrd="0" destOrd="0" presId="urn:microsoft.com/office/officeart/2005/8/layout/cycle5"/>
    <dgm:cxn modelId="{9BCD4AAA-50CB-4D2F-A799-9E17C546AD49}" srcId="{1CE25A0A-5550-4A39-9DA5-16DCE64A82A3}" destId="{B4FE2B53-C0F3-4E27-9C63-008603A6C3C9}" srcOrd="1" destOrd="0" parTransId="{370CA50B-B5FB-497F-A807-F9803347B129}" sibTransId="{106FDA2D-C8A9-4960-8168-EDFB2DF6B4AB}"/>
    <dgm:cxn modelId="{D49F5BC8-09CF-4BF3-8D41-350FD447E949}" srcId="{1CE25A0A-5550-4A39-9DA5-16DCE64A82A3}" destId="{833CF3AA-0802-4604-A2EE-F6DE2BAE1FAF}" srcOrd="2" destOrd="0" parTransId="{B475D2D9-389D-4968-8248-573308651605}" sibTransId="{A375C8AF-04DF-4F9C-9134-8425B2305DA7}"/>
    <dgm:cxn modelId="{89A372E9-44B9-4390-9400-66C42FF1BC80}" type="presOf" srcId="{B4FE2B53-C0F3-4E27-9C63-008603A6C3C9}" destId="{E87D09C3-B011-48D8-B2C8-D5EC31A82277}" srcOrd="0" destOrd="0" presId="urn:microsoft.com/office/officeart/2005/8/layout/cycle5"/>
    <dgm:cxn modelId="{002EB4D2-4F78-4517-A8C8-8FE5BB747842}" type="presOf" srcId="{A3DCB586-7831-494A-B3AD-FF1C6F1D8C5A}" destId="{46724C4B-D8A1-45E2-B743-3A6F42687A04}" srcOrd="0" destOrd="0" presId="urn:microsoft.com/office/officeart/2005/8/layout/cycle5"/>
    <dgm:cxn modelId="{76F23BA7-42AB-4EB9-BCD1-778DA6E2E152}" type="presParOf" srcId="{0D18F8A4-ECBD-4A8E-9E07-CB58DC79BF95}" destId="{15A100AA-AA96-4C64-A35C-5A7B2931D3FF}" srcOrd="0" destOrd="0" presId="urn:microsoft.com/office/officeart/2005/8/layout/cycle5"/>
    <dgm:cxn modelId="{5A83DCE5-019F-403E-9675-7838A522E875}" type="presParOf" srcId="{0D18F8A4-ECBD-4A8E-9E07-CB58DC79BF95}" destId="{1185489E-B52B-453B-B068-AB076061108D}" srcOrd="1" destOrd="0" presId="urn:microsoft.com/office/officeart/2005/8/layout/cycle5"/>
    <dgm:cxn modelId="{BF7580E5-AD2C-46B0-97F3-AB4162D5ABBA}" type="presParOf" srcId="{0D18F8A4-ECBD-4A8E-9E07-CB58DC79BF95}" destId="{46724C4B-D8A1-45E2-B743-3A6F42687A04}" srcOrd="2" destOrd="0" presId="urn:microsoft.com/office/officeart/2005/8/layout/cycle5"/>
    <dgm:cxn modelId="{5B3557D8-E385-454F-838F-89AEEABC0528}" type="presParOf" srcId="{0D18F8A4-ECBD-4A8E-9E07-CB58DC79BF95}" destId="{E87D09C3-B011-48D8-B2C8-D5EC31A82277}" srcOrd="3" destOrd="0" presId="urn:microsoft.com/office/officeart/2005/8/layout/cycle5"/>
    <dgm:cxn modelId="{CADE67FB-EB81-402B-81A2-8579F0E48CC1}" type="presParOf" srcId="{0D18F8A4-ECBD-4A8E-9E07-CB58DC79BF95}" destId="{831EC761-CD32-4016-BC7A-BAFBB9DCF712}" srcOrd="4" destOrd="0" presId="urn:microsoft.com/office/officeart/2005/8/layout/cycle5"/>
    <dgm:cxn modelId="{C73D4184-B887-4FC2-BE52-46AF4A7F5204}" type="presParOf" srcId="{0D18F8A4-ECBD-4A8E-9E07-CB58DC79BF95}" destId="{4B37F80D-4A6E-447A-BA90-55293FE47FC8}" srcOrd="5" destOrd="0" presId="urn:microsoft.com/office/officeart/2005/8/layout/cycle5"/>
    <dgm:cxn modelId="{9E8E9653-A373-4CC8-BEF6-E6F763DC0CA4}" type="presParOf" srcId="{0D18F8A4-ECBD-4A8E-9E07-CB58DC79BF95}" destId="{13C89B99-4D9F-466F-91E8-BF336CA4EB85}" srcOrd="6" destOrd="0" presId="urn:microsoft.com/office/officeart/2005/8/layout/cycle5"/>
    <dgm:cxn modelId="{070B3832-B91B-411A-A444-006F33D3AB68}" type="presParOf" srcId="{0D18F8A4-ECBD-4A8E-9E07-CB58DC79BF95}" destId="{D3DDBDEC-F5D2-47EE-8302-779B0629A055}" srcOrd="7" destOrd="0" presId="urn:microsoft.com/office/officeart/2005/8/layout/cycle5"/>
    <dgm:cxn modelId="{DF719B49-45F8-47C9-96A9-91557CFAE61F}" type="presParOf" srcId="{0D18F8A4-ECBD-4A8E-9E07-CB58DC79BF95}" destId="{01A2A0AE-C2EE-435F-A367-50F0276152DB}" srcOrd="8" destOrd="0" presId="urn:microsoft.com/office/officeart/2005/8/layout/cycle5"/>
    <dgm:cxn modelId="{D6AFDA04-71F3-43F3-B1F5-C7A7927872F8}" type="presParOf" srcId="{0D18F8A4-ECBD-4A8E-9E07-CB58DC79BF95}" destId="{3D411415-9E2F-4A67-A901-5C9D098852C1}" srcOrd="9" destOrd="0" presId="urn:microsoft.com/office/officeart/2005/8/layout/cycle5"/>
    <dgm:cxn modelId="{48B3DB0D-DAC8-403C-8578-53687F6F9257}" type="presParOf" srcId="{0D18F8A4-ECBD-4A8E-9E07-CB58DC79BF95}" destId="{91BFE206-6FD7-4928-B7F0-231D9F2C11C6}" srcOrd="10" destOrd="0" presId="urn:microsoft.com/office/officeart/2005/8/layout/cycle5"/>
    <dgm:cxn modelId="{F2E7D53A-7283-414B-9B57-03B058541F97}" type="presParOf" srcId="{0D18F8A4-ECBD-4A8E-9E07-CB58DC79BF95}" destId="{1E124815-DE88-41F0-8D7C-5177A17C04E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E25A0A-5550-4A39-9DA5-16DCE64A82A3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5FE0B-F841-431A-96A5-174F962CFC1A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РАЗРАБОТКА СИСТЕМЫ ИНФОРМИРОВАНИЯ</a:t>
          </a:r>
          <a:endParaRPr lang="ru-RU" b="1" dirty="0"/>
        </a:p>
      </dgm:t>
    </dgm:pt>
    <dgm:pt modelId="{6781A8AF-7CB0-401A-9C65-1540493D9187}" type="parTrans" cxnId="{ECC87AEB-C276-43DA-B6B1-A786609E8962}">
      <dgm:prSet/>
      <dgm:spPr/>
      <dgm:t>
        <a:bodyPr/>
        <a:lstStyle/>
        <a:p>
          <a:endParaRPr lang="ru-RU" b="1"/>
        </a:p>
      </dgm:t>
    </dgm:pt>
    <dgm:pt modelId="{A3DCB586-7831-494A-B3AD-FF1C6F1D8C5A}" type="sibTrans" cxnId="{ECC87AEB-C276-43DA-B6B1-A786609E8962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B4FE2B53-C0F3-4E27-9C63-008603A6C3C9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РАЗРАБОТКА СИСТЕМЫ РАЗДЕЛЬНОГО СБОРА</a:t>
          </a:r>
          <a:endParaRPr lang="ru-RU" b="1" dirty="0"/>
        </a:p>
      </dgm:t>
    </dgm:pt>
    <dgm:pt modelId="{370CA50B-B5FB-497F-A807-F9803347B129}" type="parTrans" cxnId="{9BCD4AAA-50CB-4D2F-A799-9E17C546AD49}">
      <dgm:prSet/>
      <dgm:spPr/>
      <dgm:t>
        <a:bodyPr/>
        <a:lstStyle/>
        <a:p>
          <a:endParaRPr lang="ru-RU" b="1"/>
        </a:p>
      </dgm:t>
    </dgm:pt>
    <dgm:pt modelId="{106FDA2D-C8A9-4960-8168-EDFB2DF6B4AB}" type="sibTrans" cxnId="{9BCD4AAA-50CB-4D2F-A799-9E17C546AD49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833CF3AA-0802-4604-A2EE-F6DE2BAE1FAF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ИСПОЛНЕНИЕ</a:t>
          </a:r>
          <a:endParaRPr lang="ru-RU" b="1" dirty="0"/>
        </a:p>
      </dgm:t>
    </dgm:pt>
    <dgm:pt modelId="{B475D2D9-389D-4968-8248-573308651605}" type="parTrans" cxnId="{D49F5BC8-09CF-4BF3-8D41-350FD447E949}">
      <dgm:prSet/>
      <dgm:spPr/>
      <dgm:t>
        <a:bodyPr/>
        <a:lstStyle/>
        <a:p>
          <a:endParaRPr lang="ru-RU" b="1"/>
        </a:p>
      </dgm:t>
    </dgm:pt>
    <dgm:pt modelId="{A375C8AF-04DF-4F9C-9134-8425B2305DA7}" type="sibTrans" cxnId="{D49F5BC8-09CF-4BF3-8D41-350FD447E949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3BA05A98-11BE-4DCF-B6A2-3C443CE67256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ПРОВЕДЕНИЕ МЕРОПРИЯТИЙ</a:t>
          </a:r>
          <a:endParaRPr lang="ru-RU" b="1" dirty="0"/>
        </a:p>
      </dgm:t>
    </dgm:pt>
    <dgm:pt modelId="{B6F9D334-2EC0-4D7B-81DB-19FEA3D50192}" type="parTrans" cxnId="{B184D68B-F613-4E87-A75F-B94CA627F4C7}">
      <dgm:prSet/>
      <dgm:spPr/>
      <dgm:t>
        <a:bodyPr/>
        <a:lstStyle/>
        <a:p>
          <a:endParaRPr lang="ru-RU" b="1"/>
        </a:p>
      </dgm:t>
    </dgm:pt>
    <dgm:pt modelId="{87B2B652-F1AF-48A5-B8D2-47A5CFCC8BCB}" type="sibTrans" cxnId="{B184D68B-F613-4E87-A75F-B94CA627F4C7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0D18F8A4-ECBD-4A8E-9E07-CB58DC79BF95}" type="pres">
      <dgm:prSet presAssocID="{1CE25A0A-5550-4A39-9DA5-16DCE64A82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100AA-AA96-4C64-A35C-5A7B2931D3FF}" type="pres">
      <dgm:prSet presAssocID="{3AF5FE0B-F841-431A-96A5-174F962CFC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5489E-B52B-453B-B068-AB076061108D}" type="pres">
      <dgm:prSet presAssocID="{3AF5FE0B-F841-431A-96A5-174F962CFC1A}" presName="spNode" presStyleCnt="0"/>
      <dgm:spPr/>
    </dgm:pt>
    <dgm:pt modelId="{46724C4B-D8A1-45E2-B743-3A6F42687A04}" type="pres">
      <dgm:prSet presAssocID="{A3DCB586-7831-494A-B3AD-FF1C6F1D8C5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87D09C3-B011-48D8-B2C8-D5EC31A82277}" type="pres">
      <dgm:prSet presAssocID="{B4FE2B53-C0F3-4E27-9C63-008603A6C3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EC761-CD32-4016-BC7A-BAFBB9DCF712}" type="pres">
      <dgm:prSet presAssocID="{B4FE2B53-C0F3-4E27-9C63-008603A6C3C9}" presName="spNode" presStyleCnt="0"/>
      <dgm:spPr/>
    </dgm:pt>
    <dgm:pt modelId="{4B37F80D-4A6E-447A-BA90-55293FE47FC8}" type="pres">
      <dgm:prSet presAssocID="{106FDA2D-C8A9-4960-8168-EDFB2DF6B4A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3C89B99-4D9F-466F-91E8-BF336CA4EB85}" type="pres">
      <dgm:prSet presAssocID="{833CF3AA-0802-4604-A2EE-F6DE2BAE1F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DBDEC-F5D2-47EE-8302-779B0629A055}" type="pres">
      <dgm:prSet presAssocID="{833CF3AA-0802-4604-A2EE-F6DE2BAE1FAF}" presName="spNode" presStyleCnt="0"/>
      <dgm:spPr/>
    </dgm:pt>
    <dgm:pt modelId="{01A2A0AE-C2EE-435F-A367-50F0276152DB}" type="pres">
      <dgm:prSet presAssocID="{A375C8AF-04DF-4F9C-9134-8425B2305DA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D411415-9E2F-4A67-A901-5C9D098852C1}" type="pres">
      <dgm:prSet presAssocID="{3BA05A98-11BE-4DCF-B6A2-3C443CE67256}" presName="node" presStyleLbl="node1" presStyleIdx="3" presStyleCnt="4" custRadScaleRad="108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FE206-6FD7-4928-B7F0-231D9F2C11C6}" type="pres">
      <dgm:prSet presAssocID="{3BA05A98-11BE-4DCF-B6A2-3C443CE67256}" presName="spNode" presStyleCnt="0"/>
      <dgm:spPr/>
    </dgm:pt>
    <dgm:pt modelId="{1E124815-DE88-41F0-8D7C-5177A17C04E6}" type="pres">
      <dgm:prSet presAssocID="{87B2B652-F1AF-48A5-B8D2-47A5CFCC8BCB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64864B85-3563-45E7-8B08-85990228BA3C}" type="presOf" srcId="{3BA05A98-11BE-4DCF-B6A2-3C443CE67256}" destId="{3D411415-9E2F-4A67-A901-5C9D098852C1}" srcOrd="0" destOrd="0" presId="urn:microsoft.com/office/officeart/2005/8/layout/cycle5"/>
    <dgm:cxn modelId="{94502DAD-2025-4564-BA87-4C0DC46E1549}" type="presOf" srcId="{B4FE2B53-C0F3-4E27-9C63-008603A6C3C9}" destId="{E87D09C3-B011-48D8-B2C8-D5EC31A82277}" srcOrd="0" destOrd="0" presId="urn:microsoft.com/office/officeart/2005/8/layout/cycle5"/>
    <dgm:cxn modelId="{ECC87AEB-C276-43DA-B6B1-A786609E8962}" srcId="{1CE25A0A-5550-4A39-9DA5-16DCE64A82A3}" destId="{3AF5FE0B-F841-431A-96A5-174F962CFC1A}" srcOrd="0" destOrd="0" parTransId="{6781A8AF-7CB0-401A-9C65-1540493D9187}" sibTransId="{A3DCB586-7831-494A-B3AD-FF1C6F1D8C5A}"/>
    <dgm:cxn modelId="{D49F5BC8-09CF-4BF3-8D41-350FD447E949}" srcId="{1CE25A0A-5550-4A39-9DA5-16DCE64A82A3}" destId="{833CF3AA-0802-4604-A2EE-F6DE2BAE1FAF}" srcOrd="2" destOrd="0" parTransId="{B475D2D9-389D-4968-8248-573308651605}" sibTransId="{A375C8AF-04DF-4F9C-9134-8425B2305DA7}"/>
    <dgm:cxn modelId="{2E15E1DC-C2AE-45A1-A9FC-DA71D817C60A}" type="presOf" srcId="{3AF5FE0B-F841-431A-96A5-174F962CFC1A}" destId="{15A100AA-AA96-4C64-A35C-5A7B2931D3FF}" srcOrd="0" destOrd="0" presId="urn:microsoft.com/office/officeart/2005/8/layout/cycle5"/>
    <dgm:cxn modelId="{B1934BD4-AFA0-4EE4-B4D1-79B4D17C0350}" type="presOf" srcId="{106FDA2D-C8A9-4960-8168-EDFB2DF6B4AB}" destId="{4B37F80D-4A6E-447A-BA90-55293FE47FC8}" srcOrd="0" destOrd="0" presId="urn:microsoft.com/office/officeart/2005/8/layout/cycle5"/>
    <dgm:cxn modelId="{1D2571D0-7AF7-4B02-9218-51E49D5EF07A}" type="presOf" srcId="{87B2B652-F1AF-48A5-B8D2-47A5CFCC8BCB}" destId="{1E124815-DE88-41F0-8D7C-5177A17C04E6}" srcOrd="0" destOrd="0" presId="urn:microsoft.com/office/officeart/2005/8/layout/cycle5"/>
    <dgm:cxn modelId="{B184D68B-F613-4E87-A75F-B94CA627F4C7}" srcId="{1CE25A0A-5550-4A39-9DA5-16DCE64A82A3}" destId="{3BA05A98-11BE-4DCF-B6A2-3C443CE67256}" srcOrd="3" destOrd="0" parTransId="{B6F9D334-2EC0-4D7B-81DB-19FEA3D50192}" sibTransId="{87B2B652-F1AF-48A5-B8D2-47A5CFCC8BCB}"/>
    <dgm:cxn modelId="{3C53B102-2D7B-41BE-B685-9A219A0FA666}" type="presOf" srcId="{A375C8AF-04DF-4F9C-9134-8425B2305DA7}" destId="{01A2A0AE-C2EE-435F-A367-50F0276152DB}" srcOrd="0" destOrd="0" presId="urn:microsoft.com/office/officeart/2005/8/layout/cycle5"/>
    <dgm:cxn modelId="{0A1B8162-FC33-4891-921F-4C8DFB168BD9}" type="presOf" srcId="{833CF3AA-0802-4604-A2EE-F6DE2BAE1FAF}" destId="{13C89B99-4D9F-466F-91E8-BF336CA4EB85}" srcOrd="0" destOrd="0" presId="urn:microsoft.com/office/officeart/2005/8/layout/cycle5"/>
    <dgm:cxn modelId="{9F53D2C0-B09A-4E64-A56E-4B4C8C0A1CD0}" type="presOf" srcId="{A3DCB586-7831-494A-B3AD-FF1C6F1D8C5A}" destId="{46724C4B-D8A1-45E2-B743-3A6F42687A04}" srcOrd="0" destOrd="0" presId="urn:microsoft.com/office/officeart/2005/8/layout/cycle5"/>
    <dgm:cxn modelId="{71735707-EA04-4240-BB68-8E561E6C56DD}" type="presOf" srcId="{1CE25A0A-5550-4A39-9DA5-16DCE64A82A3}" destId="{0D18F8A4-ECBD-4A8E-9E07-CB58DC79BF95}" srcOrd="0" destOrd="0" presId="urn:microsoft.com/office/officeart/2005/8/layout/cycle5"/>
    <dgm:cxn modelId="{9BCD4AAA-50CB-4D2F-A799-9E17C546AD49}" srcId="{1CE25A0A-5550-4A39-9DA5-16DCE64A82A3}" destId="{B4FE2B53-C0F3-4E27-9C63-008603A6C3C9}" srcOrd="1" destOrd="0" parTransId="{370CA50B-B5FB-497F-A807-F9803347B129}" sibTransId="{106FDA2D-C8A9-4960-8168-EDFB2DF6B4AB}"/>
    <dgm:cxn modelId="{C5240BFE-5413-4F23-B31D-05E33E2CF253}" type="presParOf" srcId="{0D18F8A4-ECBD-4A8E-9E07-CB58DC79BF95}" destId="{15A100AA-AA96-4C64-A35C-5A7B2931D3FF}" srcOrd="0" destOrd="0" presId="urn:microsoft.com/office/officeart/2005/8/layout/cycle5"/>
    <dgm:cxn modelId="{7CBB9A73-B38E-444D-B6F7-7D58A3F970CE}" type="presParOf" srcId="{0D18F8A4-ECBD-4A8E-9E07-CB58DC79BF95}" destId="{1185489E-B52B-453B-B068-AB076061108D}" srcOrd="1" destOrd="0" presId="urn:microsoft.com/office/officeart/2005/8/layout/cycle5"/>
    <dgm:cxn modelId="{DF45C847-3EDC-4E70-A89E-CF50B171A21E}" type="presParOf" srcId="{0D18F8A4-ECBD-4A8E-9E07-CB58DC79BF95}" destId="{46724C4B-D8A1-45E2-B743-3A6F42687A04}" srcOrd="2" destOrd="0" presId="urn:microsoft.com/office/officeart/2005/8/layout/cycle5"/>
    <dgm:cxn modelId="{C7F8F282-12A0-4347-A81D-6BA26F72FC7B}" type="presParOf" srcId="{0D18F8A4-ECBD-4A8E-9E07-CB58DC79BF95}" destId="{E87D09C3-B011-48D8-B2C8-D5EC31A82277}" srcOrd="3" destOrd="0" presId="urn:microsoft.com/office/officeart/2005/8/layout/cycle5"/>
    <dgm:cxn modelId="{CB6CA275-3B26-4644-BB10-A357679D7C5B}" type="presParOf" srcId="{0D18F8A4-ECBD-4A8E-9E07-CB58DC79BF95}" destId="{831EC761-CD32-4016-BC7A-BAFBB9DCF712}" srcOrd="4" destOrd="0" presId="urn:microsoft.com/office/officeart/2005/8/layout/cycle5"/>
    <dgm:cxn modelId="{10BE8939-E45C-4C3F-A823-CD7802A98410}" type="presParOf" srcId="{0D18F8A4-ECBD-4A8E-9E07-CB58DC79BF95}" destId="{4B37F80D-4A6E-447A-BA90-55293FE47FC8}" srcOrd="5" destOrd="0" presId="urn:microsoft.com/office/officeart/2005/8/layout/cycle5"/>
    <dgm:cxn modelId="{8E248B93-77B1-4C10-85FA-634D9D453581}" type="presParOf" srcId="{0D18F8A4-ECBD-4A8E-9E07-CB58DC79BF95}" destId="{13C89B99-4D9F-466F-91E8-BF336CA4EB85}" srcOrd="6" destOrd="0" presId="urn:microsoft.com/office/officeart/2005/8/layout/cycle5"/>
    <dgm:cxn modelId="{699A6E4F-FB14-4A8C-A971-AEA7C2199B45}" type="presParOf" srcId="{0D18F8A4-ECBD-4A8E-9E07-CB58DC79BF95}" destId="{D3DDBDEC-F5D2-47EE-8302-779B0629A055}" srcOrd="7" destOrd="0" presId="urn:microsoft.com/office/officeart/2005/8/layout/cycle5"/>
    <dgm:cxn modelId="{3169A223-B0B2-4352-B8B2-EE444DA127FF}" type="presParOf" srcId="{0D18F8A4-ECBD-4A8E-9E07-CB58DC79BF95}" destId="{01A2A0AE-C2EE-435F-A367-50F0276152DB}" srcOrd="8" destOrd="0" presId="urn:microsoft.com/office/officeart/2005/8/layout/cycle5"/>
    <dgm:cxn modelId="{D39B8FFF-562C-4BA3-A20F-0F6D7F8D98A4}" type="presParOf" srcId="{0D18F8A4-ECBD-4A8E-9E07-CB58DC79BF95}" destId="{3D411415-9E2F-4A67-A901-5C9D098852C1}" srcOrd="9" destOrd="0" presId="urn:microsoft.com/office/officeart/2005/8/layout/cycle5"/>
    <dgm:cxn modelId="{2DCC3743-2D0F-477E-978A-AE28C21F2C8C}" type="presParOf" srcId="{0D18F8A4-ECBD-4A8E-9E07-CB58DC79BF95}" destId="{91BFE206-6FD7-4928-B7F0-231D9F2C11C6}" srcOrd="10" destOrd="0" presId="urn:microsoft.com/office/officeart/2005/8/layout/cycle5"/>
    <dgm:cxn modelId="{2802322D-F684-4646-B5F3-2180BF0D9D67}" type="presParOf" srcId="{0D18F8A4-ECBD-4A8E-9E07-CB58DC79BF95}" destId="{1E124815-DE88-41F0-8D7C-5177A17C04E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E25A0A-5550-4A39-9DA5-16DCE64A82A3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5FE0B-F841-431A-96A5-174F962CFC1A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РАЗРАБОТКА СИСТЕМЫ ИНФОРМИРОВАНИЯ</a:t>
          </a:r>
          <a:endParaRPr lang="ru-RU" b="1" dirty="0"/>
        </a:p>
      </dgm:t>
    </dgm:pt>
    <dgm:pt modelId="{6781A8AF-7CB0-401A-9C65-1540493D9187}" type="parTrans" cxnId="{ECC87AEB-C276-43DA-B6B1-A786609E8962}">
      <dgm:prSet/>
      <dgm:spPr/>
      <dgm:t>
        <a:bodyPr/>
        <a:lstStyle/>
        <a:p>
          <a:endParaRPr lang="ru-RU" b="1"/>
        </a:p>
      </dgm:t>
    </dgm:pt>
    <dgm:pt modelId="{A3DCB586-7831-494A-B3AD-FF1C6F1D8C5A}" type="sibTrans" cxnId="{ECC87AEB-C276-43DA-B6B1-A786609E8962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B4FE2B53-C0F3-4E27-9C63-008603A6C3C9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РАЗРАБОТКА СИСТЕМЫ РАЗДЕЛЬНОГО СБОРА</a:t>
          </a:r>
          <a:endParaRPr lang="ru-RU" b="1" dirty="0"/>
        </a:p>
      </dgm:t>
    </dgm:pt>
    <dgm:pt modelId="{370CA50B-B5FB-497F-A807-F9803347B129}" type="parTrans" cxnId="{9BCD4AAA-50CB-4D2F-A799-9E17C546AD49}">
      <dgm:prSet/>
      <dgm:spPr/>
      <dgm:t>
        <a:bodyPr/>
        <a:lstStyle/>
        <a:p>
          <a:endParaRPr lang="ru-RU" b="1"/>
        </a:p>
      </dgm:t>
    </dgm:pt>
    <dgm:pt modelId="{106FDA2D-C8A9-4960-8168-EDFB2DF6B4AB}" type="sibTrans" cxnId="{9BCD4AAA-50CB-4D2F-A799-9E17C546AD49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833CF3AA-0802-4604-A2EE-F6DE2BAE1FAF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ИСПОЛНЕНИЕ</a:t>
          </a:r>
          <a:endParaRPr lang="ru-RU" b="1" dirty="0"/>
        </a:p>
      </dgm:t>
    </dgm:pt>
    <dgm:pt modelId="{B475D2D9-389D-4968-8248-573308651605}" type="parTrans" cxnId="{D49F5BC8-09CF-4BF3-8D41-350FD447E949}">
      <dgm:prSet/>
      <dgm:spPr/>
      <dgm:t>
        <a:bodyPr/>
        <a:lstStyle/>
        <a:p>
          <a:endParaRPr lang="ru-RU" b="1"/>
        </a:p>
      </dgm:t>
    </dgm:pt>
    <dgm:pt modelId="{A375C8AF-04DF-4F9C-9134-8425B2305DA7}" type="sibTrans" cxnId="{D49F5BC8-09CF-4BF3-8D41-350FD447E949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3BA05A98-11BE-4DCF-B6A2-3C443CE67256}">
      <dgm:prSet phldrT="[Текст]"/>
      <dgm:spPr>
        <a:solidFill>
          <a:srgbClr val="4A662C"/>
        </a:solidFill>
      </dgm:spPr>
      <dgm:t>
        <a:bodyPr/>
        <a:lstStyle/>
        <a:p>
          <a:r>
            <a:rPr lang="ru-RU" b="1" dirty="0" smtClean="0"/>
            <a:t>ПРОВЕДЕНИЕ МЕРОПРИЯТИЙ</a:t>
          </a:r>
          <a:endParaRPr lang="ru-RU" b="1" dirty="0"/>
        </a:p>
      </dgm:t>
    </dgm:pt>
    <dgm:pt modelId="{B6F9D334-2EC0-4D7B-81DB-19FEA3D50192}" type="parTrans" cxnId="{B184D68B-F613-4E87-A75F-B94CA627F4C7}">
      <dgm:prSet/>
      <dgm:spPr/>
      <dgm:t>
        <a:bodyPr/>
        <a:lstStyle/>
        <a:p>
          <a:endParaRPr lang="ru-RU" b="1"/>
        </a:p>
      </dgm:t>
    </dgm:pt>
    <dgm:pt modelId="{87B2B652-F1AF-48A5-B8D2-47A5CFCC8BCB}" type="sibTrans" cxnId="{B184D68B-F613-4E87-A75F-B94CA627F4C7}">
      <dgm:prSet/>
      <dgm:spPr>
        <a:ln>
          <a:solidFill>
            <a:srgbClr val="4A662C"/>
          </a:solidFill>
        </a:ln>
      </dgm:spPr>
      <dgm:t>
        <a:bodyPr/>
        <a:lstStyle/>
        <a:p>
          <a:endParaRPr lang="ru-RU" b="1"/>
        </a:p>
      </dgm:t>
    </dgm:pt>
    <dgm:pt modelId="{0D18F8A4-ECBD-4A8E-9E07-CB58DC79BF95}" type="pres">
      <dgm:prSet presAssocID="{1CE25A0A-5550-4A39-9DA5-16DCE64A82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100AA-AA96-4C64-A35C-5A7B2931D3FF}" type="pres">
      <dgm:prSet presAssocID="{3AF5FE0B-F841-431A-96A5-174F962CFC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5489E-B52B-453B-B068-AB076061108D}" type="pres">
      <dgm:prSet presAssocID="{3AF5FE0B-F841-431A-96A5-174F962CFC1A}" presName="spNode" presStyleCnt="0"/>
      <dgm:spPr/>
    </dgm:pt>
    <dgm:pt modelId="{46724C4B-D8A1-45E2-B743-3A6F42687A04}" type="pres">
      <dgm:prSet presAssocID="{A3DCB586-7831-494A-B3AD-FF1C6F1D8C5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87D09C3-B011-48D8-B2C8-D5EC31A82277}" type="pres">
      <dgm:prSet presAssocID="{B4FE2B53-C0F3-4E27-9C63-008603A6C3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EC761-CD32-4016-BC7A-BAFBB9DCF712}" type="pres">
      <dgm:prSet presAssocID="{B4FE2B53-C0F3-4E27-9C63-008603A6C3C9}" presName="spNode" presStyleCnt="0"/>
      <dgm:spPr/>
    </dgm:pt>
    <dgm:pt modelId="{4B37F80D-4A6E-447A-BA90-55293FE47FC8}" type="pres">
      <dgm:prSet presAssocID="{106FDA2D-C8A9-4960-8168-EDFB2DF6B4A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3C89B99-4D9F-466F-91E8-BF336CA4EB85}" type="pres">
      <dgm:prSet presAssocID="{833CF3AA-0802-4604-A2EE-F6DE2BAE1F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DBDEC-F5D2-47EE-8302-779B0629A055}" type="pres">
      <dgm:prSet presAssocID="{833CF3AA-0802-4604-A2EE-F6DE2BAE1FAF}" presName="spNode" presStyleCnt="0"/>
      <dgm:spPr/>
    </dgm:pt>
    <dgm:pt modelId="{01A2A0AE-C2EE-435F-A367-50F0276152DB}" type="pres">
      <dgm:prSet presAssocID="{A375C8AF-04DF-4F9C-9134-8425B2305DA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D411415-9E2F-4A67-A901-5C9D098852C1}" type="pres">
      <dgm:prSet presAssocID="{3BA05A98-11BE-4DCF-B6A2-3C443CE672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FE206-6FD7-4928-B7F0-231D9F2C11C6}" type="pres">
      <dgm:prSet presAssocID="{3BA05A98-11BE-4DCF-B6A2-3C443CE67256}" presName="spNode" presStyleCnt="0"/>
      <dgm:spPr/>
    </dgm:pt>
    <dgm:pt modelId="{1E124815-DE88-41F0-8D7C-5177A17C04E6}" type="pres">
      <dgm:prSet presAssocID="{87B2B652-F1AF-48A5-B8D2-47A5CFCC8BCB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DDFA17F-CAB1-4ADE-9F16-6857BA0F4E55}" type="presOf" srcId="{106FDA2D-C8A9-4960-8168-EDFB2DF6B4AB}" destId="{4B37F80D-4A6E-447A-BA90-55293FE47FC8}" srcOrd="0" destOrd="0" presId="urn:microsoft.com/office/officeart/2005/8/layout/cycle5"/>
    <dgm:cxn modelId="{DA410147-E6D5-486A-8B44-421AE3D83715}" type="presOf" srcId="{A3DCB586-7831-494A-B3AD-FF1C6F1D8C5A}" destId="{46724C4B-D8A1-45E2-B743-3A6F42687A04}" srcOrd="0" destOrd="0" presId="urn:microsoft.com/office/officeart/2005/8/layout/cycle5"/>
    <dgm:cxn modelId="{ECC87AEB-C276-43DA-B6B1-A786609E8962}" srcId="{1CE25A0A-5550-4A39-9DA5-16DCE64A82A3}" destId="{3AF5FE0B-F841-431A-96A5-174F962CFC1A}" srcOrd="0" destOrd="0" parTransId="{6781A8AF-7CB0-401A-9C65-1540493D9187}" sibTransId="{A3DCB586-7831-494A-B3AD-FF1C6F1D8C5A}"/>
    <dgm:cxn modelId="{184C8D40-390C-4CC3-B3EB-12C3D8E638A8}" type="presOf" srcId="{A375C8AF-04DF-4F9C-9134-8425B2305DA7}" destId="{01A2A0AE-C2EE-435F-A367-50F0276152DB}" srcOrd="0" destOrd="0" presId="urn:microsoft.com/office/officeart/2005/8/layout/cycle5"/>
    <dgm:cxn modelId="{7456CC1E-18FD-4CDA-8DD6-33F16E02EAC3}" type="presOf" srcId="{3AF5FE0B-F841-431A-96A5-174F962CFC1A}" destId="{15A100AA-AA96-4C64-A35C-5A7B2931D3FF}" srcOrd="0" destOrd="0" presId="urn:microsoft.com/office/officeart/2005/8/layout/cycle5"/>
    <dgm:cxn modelId="{B184D68B-F613-4E87-A75F-B94CA627F4C7}" srcId="{1CE25A0A-5550-4A39-9DA5-16DCE64A82A3}" destId="{3BA05A98-11BE-4DCF-B6A2-3C443CE67256}" srcOrd="3" destOrd="0" parTransId="{B6F9D334-2EC0-4D7B-81DB-19FEA3D50192}" sibTransId="{87B2B652-F1AF-48A5-B8D2-47A5CFCC8BCB}"/>
    <dgm:cxn modelId="{69417976-1E26-4DDC-A16A-7229E430F82F}" type="presOf" srcId="{1CE25A0A-5550-4A39-9DA5-16DCE64A82A3}" destId="{0D18F8A4-ECBD-4A8E-9E07-CB58DC79BF95}" srcOrd="0" destOrd="0" presId="urn:microsoft.com/office/officeart/2005/8/layout/cycle5"/>
    <dgm:cxn modelId="{773918F1-FF11-484B-8EE4-6609C3C443B0}" type="presOf" srcId="{833CF3AA-0802-4604-A2EE-F6DE2BAE1FAF}" destId="{13C89B99-4D9F-466F-91E8-BF336CA4EB85}" srcOrd="0" destOrd="0" presId="urn:microsoft.com/office/officeart/2005/8/layout/cycle5"/>
    <dgm:cxn modelId="{9BCD4AAA-50CB-4D2F-A799-9E17C546AD49}" srcId="{1CE25A0A-5550-4A39-9DA5-16DCE64A82A3}" destId="{B4FE2B53-C0F3-4E27-9C63-008603A6C3C9}" srcOrd="1" destOrd="0" parTransId="{370CA50B-B5FB-497F-A807-F9803347B129}" sibTransId="{106FDA2D-C8A9-4960-8168-EDFB2DF6B4AB}"/>
    <dgm:cxn modelId="{D49F5BC8-09CF-4BF3-8D41-350FD447E949}" srcId="{1CE25A0A-5550-4A39-9DA5-16DCE64A82A3}" destId="{833CF3AA-0802-4604-A2EE-F6DE2BAE1FAF}" srcOrd="2" destOrd="0" parTransId="{B475D2D9-389D-4968-8248-573308651605}" sibTransId="{A375C8AF-04DF-4F9C-9134-8425B2305DA7}"/>
    <dgm:cxn modelId="{6C2B3511-C12C-4E88-B1FD-2E94FEDE06F6}" type="presOf" srcId="{3BA05A98-11BE-4DCF-B6A2-3C443CE67256}" destId="{3D411415-9E2F-4A67-A901-5C9D098852C1}" srcOrd="0" destOrd="0" presId="urn:microsoft.com/office/officeart/2005/8/layout/cycle5"/>
    <dgm:cxn modelId="{DD67698C-F80A-4DA6-971F-34B8008621B3}" type="presOf" srcId="{87B2B652-F1AF-48A5-B8D2-47A5CFCC8BCB}" destId="{1E124815-DE88-41F0-8D7C-5177A17C04E6}" srcOrd="0" destOrd="0" presId="urn:microsoft.com/office/officeart/2005/8/layout/cycle5"/>
    <dgm:cxn modelId="{5F17CFD7-BF5F-4CF2-99E3-E379FFDED869}" type="presOf" srcId="{B4FE2B53-C0F3-4E27-9C63-008603A6C3C9}" destId="{E87D09C3-B011-48D8-B2C8-D5EC31A82277}" srcOrd="0" destOrd="0" presId="urn:microsoft.com/office/officeart/2005/8/layout/cycle5"/>
    <dgm:cxn modelId="{62606C22-6E2D-418B-89C7-497D87900F0E}" type="presParOf" srcId="{0D18F8A4-ECBD-4A8E-9E07-CB58DC79BF95}" destId="{15A100AA-AA96-4C64-A35C-5A7B2931D3FF}" srcOrd="0" destOrd="0" presId="urn:microsoft.com/office/officeart/2005/8/layout/cycle5"/>
    <dgm:cxn modelId="{5BC6F668-3684-4DFF-A24D-059542F3AA38}" type="presParOf" srcId="{0D18F8A4-ECBD-4A8E-9E07-CB58DC79BF95}" destId="{1185489E-B52B-453B-B068-AB076061108D}" srcOrd="1" destOrd="0" presId="urn:microsoft.com/office/officeart/2005/8/layout/cycle5"/>
    <dgm:cxn modelId="{18C7B0D2-C74E-4400-BFE4-125519D653F7}" type="presParOf" srcId="{0D18F8A4-ECBD-4A8E-9E07-CB58DC79BF95}" destId="{46724C4B-D8A1-45E2-B743-3A6F42687A04}" srcOrd="2" destOrd="0" presId="urn:microsoft.com/office/officeart/2005/8/layout/cycle5"/>
    <dgm:cxn modelId="{02F6F44A-87A2-4D53-BA94-D105FA5FB22C}" type="presParOf" srcId="{0D18F8A4-ECBD-4A8E-9E07-CB58DC79BF95}" destId="{E87D09C3-B011-48D8-B2C8-D5EC31A82277}" srcOrd="3" destOrd="0" presId="urn:microsoft.com/office/officeart/2005/8/layout/cycle5"/>
    <dgm:cxn modelId="{EF4CCA84-0F95-4F06-9777-4D93C4AB8A0A}" type="presParOf" srcId="{0D18F8A4-ECBD-4A8E-9E07-CB58DC79BF95}" destId="{831EC761-CD32-4016-BC7A-BAFBB9DCF712}" srcOrd="4" destOrd="0" presId="urn:microsoft.com/office/officeart/2005/8/layout/cycle5"/>
    <dgm:cxn modelId="{13DD7163-1177-4CE0-9881-129B2F786D85}" type="presParOf" srcId="{0D18F8A4-ECBD-4A8E-9E07-CB58DC79BF95}" destId="{4B37F80D-4A6E-447A-BA90-55293FE47FC8}" srcOrd="5" destOrd="0" presId="urn:microsoft.com/office/officeart/2005/8/layout/cycle5"/>
    <dgm:cxn modelId="{C1C1B13E-66FE-4A34-9AA2-FD3A2979EB3E}" type="presParOf" srcId="{0D18F8A4-ECBD-4A8E-9E07-CB58DC79BF95}" destId="{13C89B99-4D9F-466F-91E8-BF336CA4EB85}" srcOrd="6" destOrd="0" presId="urn:microsoft.com/office/officeart/2005/8/layout/cycle5"/>
    <dgm:cxn modelId="{003ECF4F-2AEB-46FD-BB64-BE6043A3612D}" type="presParOf" srcId="{0D18F8A4-ECBD-4A8E-9E07-CB58DC79BF95}" destId="{D3DDBDEC-F5D2-47EE-8302-779B0629A055}" srcOrd="7" destOrd="0" presId="urn:microsoft.com/office/officeart/2005/8/layout/cycle5"/>
    <dgm:cxn modelId="{D99F826C-22DB-4ACD-9FC1-0816C042A579}" type="presParOf" srcId="{0D18F8A4-ECBD-4A8E-9E07-CB58DC79BF95}" destId="{01A2A0AE-C2EE-435F-A367-50F0276152DB}" srcOrd="8" destOrd="0" presId="urn:microsoft.com/office/officeart/2005/8/layout/cycle5"/>
    <dgm:cxn modelId="{3BFA1A0B-9F12-4E01-8AA3-F9C57167DA71}" type="presParOf" srcId="{0D18F8A4-ECBD-4A8E-9E07-CB58DC79BF95}" destId="{3D411415-9E2F-4A67-A901-5C9D098852C1}" srcOrd="9" destOrd="0" presId="urn:microsoft.com/office/officeart/2005/8/layout/cycle5"/>
    <dgm:cxn modelId="{0508BB40-DD0A-4029-B29F-2D89AA3C9CA3}" type="presParOf" srcId="{0D18F8A4-ECBD-4A8E-9E07-CB58DC79BF95}" destId="{91BFE206-6FD7-4928-B7F0-231D9F2C11C6}" srcOrd="10" destOrd="0" presId="urn:microsoft.com/office/officeart/2005/8/layout/cycle5"/>
    <dgm:cxn modelId="{3892D70D-E4C6-463D-A528-F93C28036705}" type="presParOf" srcId="{0D18F8A4-ECBD-4A8E-9E07-CB58DC79BF95}" destId="{1E124815-DE88-41F0-8D7C-5177A17C04E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8F516-40D7-4423-9FC7-70C867C6A717}">
      <dsp:nvSpPr>
        <dsp:cNvPr id="0" name=""/>
        <dsp:cNvSpPr/>
      </dsp:nvSpPr>
      <dsp:spPr>
        <a:xfrm rot="10800000">
          <a:off x="838098" y="121909"/>
          <a:ext cx="2493402" cy="598389"/>
        </a:xfrm>
        <a:prstGeom prst="homePlate">
          <a:avLst/>
        </a:prstGeom>
        <a:solidFill>
          <a:srgbClr val="4A662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05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РАЗДЕЛЬНЫЙ СБОР</a:t>
          </a:r>
          <a:endParaRPr lang="ru-RU" sz="1400" b="1" kern="1200" dirty="0"/>
        </a:p>
      </dsp:txBody>
      <dsp:txXfrm rot="10800000">
        <a:off x="987695" y="121909"/>
        <a:ext cx="2343805" cy="598389"/>
      </dsp:txXfrm>
    </dsp:sp>
    <dsp:sp modelId="{212EAD06-47D6-40EE-9434-FE90F9D23297}">
      <dsp:nvSpPr>
        <dsp:cNvPr id="0" name=""/>
        <dsp:cNvSpPr/>
      </dsp:nvSpPr>
      <dsp:spPr>
        <a:xfrm>
          <a:off x="417976" y="980"/>
          <a:ext cx="840245" cy="8402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5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3D9E27-5036-40B7-9349-EB500D6A61BF}">
      <dsp:nvSpPr>
        <dsp:cNvPr id="0" name=""/>
        <dsp:cNvSpPr/>
      </dsp:nvSpPr>
      <dsp:spPr>
        <a:xfrm rot="10800000">
          <a:off x="838098" y="1212973"/>
          <a:ext cx="2493402" cy="598389"/>
        </a:xfrm>
        <a:prstGeom prst="homePlate">
          <a:avLst/>
        </a:prstGeom>
        <a:solidFill>
          <a:srgbClr val="4A662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05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ТРАНСПОРТИРОВКА</a:t>
          </a:r>
          <a:endParaRPr lang="ru-RU" sz="1400" b="1" kern="1200" dirty="0"/>
        </a:p>
      </dsp:txBody>
      <dsp:txXfrm rot="10800000">
        <a:off x="987695" y="1212973"/>
        <a:ext cx="2343805" cy="598389"/>
      </dsp:txXfrm>
    </dsp:sp>
    <dsp:sp modelId="{539D55B5-1F8A-46D1-9815-A97F86E24B92}">
      <dsp:nvSpPr>
        <dsp:cNvPr id="0" name=""/>
        <dsp:cNvSpPr/>
      </dsp:nvSpPr>
      <dsp:spPr>
        <a:xfrm>
          <a:off x="417976" y="1092045"/>
          <a:ext cx="840245" cy="8402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5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0954E1-113D-40C1-B61A-60EBF91D3AD0}">
      <dsp:nvSpPr>
        <dsp:cNvPr id="0" name=""/>
        <dsp:cNvSpPr/>
      </dsp:nvSpPr>
      <dsp:spPr>
        <a:xfrm rot="10800000">
          <a:off x="975335" y="2274562"/>
          <a:ext cx="2493402" cy="598389"/>
        </a:xfrm>
        <a:prstGeom prst="homePlate">
          <a:avLst/>
        </a:prstGeom>
        <a:solidFill>
          <a:srgbClr val="4A662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052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ВЫВОЗ НА ПЕРЕРАБОТКУ</a:t>
          </a:r>
          <a:endParaRPr lang="ru-RU" sz="1400" b="1" kern="1200" dirty="0"/>
        </a:p>
      </dsp:txBody>
      <dsp:txXfrm rot="10800000">
        <a:off x="1124932" y="2274562"/>
        <a:ext cx="2343805" cy="598389"/>
      </dsp:txXfrm>
    </dsp:sp>
    <dsp:sp modelId="{9519ABF6-7EA9-4D5C-BBBE-541061D0220A}">
      <dsp:nvSpPr>
        <dsp:cNvPr id="0" name=""/>
        <dsp:cNvSpPr/>
      </dsp:nvSpPr>
      <dsp:spPr>
        <a:xfrm>
          <a:off x="417976" y="2183110"/>
          <a:ext cx="840245" cy="8402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5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00AA-AA96-4C64-A35C-5A7B2931D3FF}">
      <dsp:nvSpPr>
        <dsp:cNvPr id="0" name=""/>
        <dsp:cNvSpPr/>
      </dsp:nvSpPr>
      <dsp:spPr>
        <a:xfrm>
          <a:off x="1525194" y="542"/>
          <a:ext cx="1131135" cy="735237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РАЗРАБОТКА СИСТЕМЫ ИНФОРМИРОВАНИЯ</a:t>
          </a:r>
          <a:endParaRPr lang="ru-RU" sz="800" b="1" kern="1200" dirty="0"/>
        </a:p>
      </dsp:txBody>
      <dsp:txXfrm>
        <a:off x="1561085" y="36433"/>
        <a:ext cx="1059353" cy="663455"/>
      </dsp:txXfrm>
    </dsp:sp>
    <dsp:sp modelId="{46724C4B-D8A1-45E2-B743-3A6F42687A04}">
      <dsp:nvSpPr>
        <dsp:cNvPr id="0" name=""/>
        <dsp:cNvSpPr/>
      </dsp:nvSpPr>
      <dsp:spPr>
        <a:xfrm>
          <a:off x="874747" y="368160"/>
          <a:ext cx="2432030" cy="2432030"/>
        </a:xfrm>
        <a:custGeom>
          <a:avLst/>
          <a:gdLst/>
          <a:ahLst/>
          <a:cxnLst/>
          <a:rect l="0" t="0" r="0" b="0"/>
          <a:pathLst>
            <a:path>
              <a:moveTo>
                <a:pt x="1938119" y="237619"/>
              </a:moveTo>
              <a:arcTo wR="1216015" hR="1216015" stAng="18385750" swAng="1635697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D09C3-B011-48D8-B2C8-D5EC31A82277}">
      <dsp:nvSpPr>
        <dsp:cNvPr id="0" name=""/>
        <dsp:cNvSpPr/>
      </dsp:nvSpPr>
      <dsp:spPr>
        <a:xfrm>
          <a:off x="2741209" y="1216557"/>
          <a:ext cx="1131135" cy="735237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РАЗРАБОТКА СИСТЕМЫ РАЗДЕЛЬНОГО СБОРА</a:t>
          </a:r>
          <a:endParaRPr lang="ru-RU" sz="800" b="1" kern="1200" dirty="0"/>
        </a:p>
      </dsp:txBody>
      <dsp:txXfrm>
        <a:off x="2777100" y="1252448"/>
        <a:ext cx="1059353" cy="663455"/>
      </dsp:txXfrm>
    </dsp:sp>
    <dsp:sp modelId="{4B37F80D-4A6E-447A-BA90-55293FE47FC8}">
      <dsp:nvSpPr>
        <dsp:cNvPr id="0" name=""/>
        <dsp:cNvSpPr/>
      </dsp:nvSpPr>
      <dsp:spPr>
        <a:xfrm>
          <a:off x="874747" y="368160"/>
          <a:ext cx="2432030" cy="2432030"/>
        </a:xfrm>
        <a:custGeom>
          <a:avLst/>
          <a:gdLst/>
          <a:ahLst/>
          <a:cxnLst/>
          <a:rect l="0" t="0" r="0" b="0"/>
          <a:pathLst>
            <a:path>
              <a:moveTo>
                <a:pt x="2306069" y="1754971"/>
              </a:moveTo>
              <a:arcTo wR="1216015" hR="1216015" stAng="1578552" swAng="1635697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89B99-4D9F-466F-91E8-BF336CA4EB85}">
      <dsp:nvSpPr>
        <dsp:cNvPr id="0" name=""/>
        <dsp:cNvSpPr/>
      </dsp:nvSpPr>
      <dsp:spPr>
        <a:xfrm>
          <a:off x="1525194" y="2432572"/>
          <a:ext cx="1131135" cy="735237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ИСПОЛНЕНИЕ</a:t>
          </a:r>
          <a:endParaRPr lang="ru-RU" sz="800" b="1" kern="1200" dirty="0"/>
        </a:p>
      </dsp:txBody>
      <dsp:txXfrm>
        <a:off x="1561085" y="2468463"/>
        <a:ext cx="1059353" cy="663455"/>
      </dsp:txXfrm>
    </dsp:sp>
    <dsp:sp modelId="{01A2A0AE-C2EE-435F-A367-50F0276152DB}">
      <dsp:nvSpPr>
        <dsp:cNvPr id="0" name=""/>
        <dsp:cNvSpPr/>
      </dsp:nvSpPr>
      <dsp:spPr>
        <a:xfrm>
          <a:off x="874747" y="368160"/>
          <a:ext cx="2432030" cy="2432030"/>
        </a:xfrm>
        <a:custGeom>
          <a:avLst/>
          <a:gdLst/>
          <a:ahLst/>
          <a:cxnLst/>
          <a:rect l="0" t="0" r="0" b="0"/>
          <a:pathLst>
            <a:path>
              <a:moveTo>
                <a:pt x="493910" y="2194410"/>
              </a:moveTo>
              <a:arcTo wR="1216015" hR="1216015" stAng="7585750" swAng="1635697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11415-9E2F-4A67-A901-5C9D098852C1}">
      <dsp:nvSpPr>
        <dsp:cNvPr id="0" name=""/>
        <dsp:cNvSpPr/>
      </dsp:nvSpPr>
      <dsp:spPr>
        <a:xfrm>
          <a:off x="309179" y="1216557"/>
          <a:ext cx="1131135" cy="735237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ПРОВЕДЕНИЕ МЕРОПРИЯТИЙ</a:t>
          </a:r>
          <a:endParaRPr lang="ru-RU" sz="800" b="1" kern="1200" dirty="0"/>
        </a:p>
      </dsp:txBody>
      <dsp:txXfrm>
        <a:off x="345070" y="1252448"/>
        <a:ext cx="1059353" cy="663455"/>
      </dsp:txXfrm>
    </dsp:sp>
    <dsp:sp modelId="{1E124815-DE88-41F0-8D7C-5177A17C04E6}">
      <dsp:nvSpPr>
        <dsp:cNvPr id="0" name=""/>
        <dsp:cNvSpPr/>
      </dsp:nvSpPr>
      <dsp:spPr>
        <a:xfrm>
          <a:off x="874747" y="368160"/>
          <a:ext cx="2432030" cy="2432030"/>
        </a:xfrm>
        <a:custGeom>
          <a:avLst/>
          <a:gdLst/>
          <a:ahLst/>
          <a:cxnLst/>
          <a:rect l="0" t="0" r="0" b="0"/>
          <a:pathLst>
            <a:path>
              <a:moveTo>
                <a:pt x="125960" y="677058"/>
              </a:moveTo>
              <a:arcTo wR="1216015" hR="1216015" stAng="12378552" swAng="1635697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00AA-AA96-4C64-A35C-5A7B2931D3FF}">
      <dsp:nvSpPr>
        <dsp:cNvPr id="0" name=""/>
        <dsp:cNvSpPr/>
      </dsp:nvSpPr>
      <dsp:spPr>
        <a:xfrm>
          <a:off x="858564" y="488"/>
          <a:ext cx="553161" cy="359554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РАЗРАБОТКА СИСТЕМЫ ИНФОРМИРОВАНИЯ</a:t>
          </a:r>
          <a:endParaRPr lang="ru-RU" sz="500" b="1" kern="1200" dirty="0"/>
        </a:p>
      </dsp:txBody>
      <dsp:txXfrm>
        <a:off x="876116" y="18040"/>
        <a:ext cx="518057" cy="324450"/>
      </dsp:txXfrm>
    </dsp:sp>
    <dsp:sp modelId="{46724C4B-D8A1-45E2-B743-3A6F42687A04}">
      <dsp:nvSpPr>
        <dsp:cNvPr id="0" name=""/>
        <dsp:cNvSpPr/>
      </dsp:nvSpPr>
      <dsp:spPr>
        <a:xfrm>
          <a:off x="540960" y="180266"/>
          <a:ext cx="1188369" cy="1188369"/>
        </a:xfrm>
        <a:custGeom>
          <a:avLst/>
          <a:gdLst/>
          <a:ahLst/>
          <a:cxnLst/>
          <a:rect l="0" t="0" r="0" b="0"/>
          <a:pathLst>
            <a:path>
              <a:moveTo>
                <a:pt x="947173" y="116215"/>
              </a:moveTo>
              <a:arcTo wR="594184" hR="594184" stAng="18386789" swAng="1634206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D09C3-B011-48D8-B2C8-D5EC31A82277}">
      <dsp:nvSpPr>
        <dsp:cNvPr id="0" name=""/>
        <dsp:cNvSpPr/>
      </dsp:nvSpPr>
      <dsp:spPr>
        <a:xfrm>
          <a:off x="1452749" y="594673"/>
          <a:ext cx="553161" cy="359554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РАЗРАБОТКА СИСТЕМЫ РАЗДЕЛЬНОГО СБОРА</a:t>
          </a:r>
          <a:endParaRPr lang="ru-RU" sz="500" b="1" kern="1200" dirty="0"/>
        </a:p>
      </dsp:txBody>
      <dsp:txXfrm>
        <a:off x="1470301" y="612225"/>
        <a:ext cx="518057" cy="324450"/>
      </dsp:txXfrm>
    </dsp:sp>
    <dsp:sp modelId="{4B37F80D-4A6E-447A-BA90-55293FE47FC8}">
      <dsp:nvSpPr>
        <dsp:cNvPr id="0" name=""/>
        <dsp:cNvSpPr/>
      </dsp:nvSpPr>
      <dsp:spPr>
        <a:xfrm>
          <a:off x="540960" y="180266"/>
          <a:ext cx="1188369" cy="1188369"/>
        </a:xfrm>
        <a:custGeom>
          <a:avLst/>
          <a:gdLst/>
          <a:ahLst/>
          <a:cxnLst/>
          <a:rect l="0" t="0" r="0" b="0"/>
          <a:pathLst>
            <a:path>
              <a:moveTo>
                <a:pt x="1126786" y="857606"/>
              </a:moveTo>
              <a:arcTo wR="594184" hR="594184" stAng="1579005" swAng="1634206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89B99-4D9F-466F-91E8-BF336CA4EB85}">
      <dsp:nvSpPr>
        <dsp:cNvPr id="0" name=""/>
        <dsp:cNvSpPr/>
      </dsp:nvSpPr>
      <dsp:spPr>
        <a:xfrm>
          <a:off x="858564" y="1188858"/>
          <a:ext cx="553161" cy="359554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ИСПОЛНЕНИЕ</a:t>
          </a:r>
          <a:endParaRPr lang="ru-RU" sz="500" b="1" kern="1200" dirty="0"/>
        </a:p>
      </dsp:txBody>
      <dsp:txXfrm>
        <a:off x="876116" y="1206410"/>
        <a:ext cx="518057" cy="324450"/>
      </dsp:txXfrm>
    </dsp:sp>
    <dsp:sp modelId="{01A2A0AE-C2EE-435F-A367-50F0276152DB}">
      <dsp:nvSpPr>
        <dsp:cNvPr id="0" name=""/>
        <dsp:cNvSpPr/>
      </dsp:nvSpPr>
      <dsp:spPr>
        <a:xfrm>
          <a:off x="540960" y="180266"/>
          <a:ext cx="1188369" cy="1188369"/>
        </a:xfrm>
        <a:custGeom>
          <a:avLst/>
          <a:gdLst/>
          <a:ahLst/>
          <a:cxnLst/>
          <a:rect l="0" t="0" r="0" b="0"/>
          <a:pathLst>
            <a:path>
              <a:moveTo>
                <a:pt x="241196" y="1072154"/>
              </a:moveTo>
              <a:arcTo wR="594184" hR="594184" stAng="7586789" swAng="1634206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11415-9E2F-4A67-A901-5C9D098852C1}">
      <dsp:nvSpPr>
        <dsp:cNvPr id="0" name=""/>
        <dsp:cNvSpPr/>
      </dsp:nvSpPr>
      <dsp:spPr>
        <a:xfrm>
          <a:off x="264379" y="594673"/>
          <a:ext cx="553161" cy="359554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ПРОВЕДЕНИЕ МЕРОПРИЯТИЙ</a:t>
          </a:r>
          <a:endParaRPr lang="ru-RU" sz="500" b="1" kern="1200" dirty="0"/>
        </a:p>
      </dsp:txBody>
      <dsp:txXfrm>
        <a:off x="281931" y="612225"/>
        <a:ext cx="518057" cy="324450"/>
      </dsp:txXfrm>
    </dsp:sp>
    <dsp:sp modelId="{1E124815-DE88-41F0-8D7C-5177A17C04E6}">
      <dsp:nvSpPr>
        <dsp:cNvPr id="0" name=""/>
        <dsp:cNvSpPr/>
      </dsp:nvSpPr>
      <dsp:spPr>
        <a:xfrm>
          <a:off x="540960" y="180266"/>
          <a:ext cx="1188369" cy="1188369"/>
        </a:xfrm>
        <a:custGeom>
          <a:avLst/>
          <a:gdLst/>
          <a:ahLst/>
          <a:cxnLst/>
          <a:rect l="0" t="0" r="0" b="0"/>
          <a:pathLst>
            <a:path>
              <a:moveTo>
                <a:pt x="61583" y="330762"/>
              </a:moveTo>
              <a:arcTo wR="594184" hR="594184" stAng="12379005" swAng="1634206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00AA-AA96-4C64-A35C-5A7B2931D3FF}">
      <dsp:nvSpPr>
        <dsp:cNvPr id="0" name=""/>
        <dsp:cNvSpPr/>
      </dsp:nvSpPr>
      <dsp:spPr>
        <a:xfrm>
          <a:off x="1411240" y="948"/>
          <a:ext cx="777918" cy="505646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РАЗРАБОТКА СИСТЕМЫ ИНФОРМИРОВАНИЯ</a:t>
          </a:r>
          <a:endParaRPr lang="ru-RU" sz="600" b="1" kern="1200" dirty="0"/>
        </a:p>
      </dsp:txBody>
      <dsp:txXfrm>
        <a:off x="1435924" y="25632"/>
        <a:ext cx="728550" cy="456278"/>
      </dsp:txXfrm>
    </dsp:sp>
    <dsp:sp modelId="{46724C4B-D8A1-45E2-B743-3A6F42687A04}">
      <dsp:nvSpPr>
        <dsp:cNvPr id="0" name=""/>
        <dsp:cNvSpPr/>
      </dsp:nvSpPr>
      <dsp:spPr>
        <a:xfrm>
          <a:off x="965481" y="253771"/>
          <a:ext cx="1669437" cy="1669437"/>
        </a:xfrm>
        <a:custGeom>
          <a:avLst/>
          <a:gdLst/>
          <a:ahLst/>
          <a:cxnLst/>
          <a:rect l="0" t="0" r="0" b="0"/>
          <a:pathLst>
            <a:path>
              <a:moveTo>
                <a:pt x="1330866" y="163456"/>
              </a:moveTo>
              <a:arcTo wR="834718" hR="834718" stAng="18388147" swAng="1632255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D09C3-B011-48D8-B2C8-D5EC31A82277}">
      <dsp:nvSpPr>
        <dsp:cNvPr id="0" name=""/>
        <dsp:cNvSpPr/>
      </dsp:nvSpPr>
      <dsp:spPr>
        <a:xfrm>
          <a:off x="2245959" y="835667"/>
          <a:ext cx="777918" cy="505646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РАЗРАБОТКА СИСТЕМЫ РАЗДЕЛЬНОГО СБОРА</a:t>
          </a:r>
          <a:endParaRPr lang="ru-RU" sz="600" b="1" kern="1200" dirty="0"/>
        </a:p>
      </dsp:txBody>
      <dsp:txXfrm>
        <a:off x="2270643" y="860351"/>
        <a:ext cx="728550" cy="456278"/>
      </dsp:txXfrm>
    </dsp:sp>
    <dsp:sp modelId="{4B37F80D-4A6E-447A-BA90-55293FE47FC8}">
      <dsp:nvSpPr>
        <dsp:cNvPr id="0" name=""/>
        <dsp:cNvSpPr/>
      </dsp:nvSpPr>
      <dsp:spPr>
        <a:xfrm>
          <a:off x="965481" y="253771"/>
          <a:ext cx="1669437" cy="1669437"/>
        </a:xfrm>
        <a:custGeom>
          <a:avLst/>
          <a:gdLst/>
          <a:ahLst/>
          <a:cxnLst/>
          <a:rect l="0" t="0" r="0" b="0"/>
          <a:pathLst>
            <a:path>
              <a:moveTo>
                <a:pt x="1582860" y="1204906"/>
              </a:moveTo>
              <a:arcTo wR="834718" hR="834718" stAng="1579598" swAng="1632255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89B99-4D9F-466F-91E8-BF336CA4EB85}">
      <dsp:nvSpPr>
        <dsp:cNvPr id="0" name=""/>
        <dsp:cNvSpPr/>
      </dsp:nvSpPr>
      <dsp:spPr>
        <a:xfrm>
          <a:off x="1411240" y="1670385"/>
          <a:ext cx="777918" cy="505646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ИСПОЛНЕНИЕ</a:t>
          </a:r>
          <a:endParaRPr lang="ru-RU" sz="600" b="1" kern="1200" dirty="0"/>
        </a:p>
      </dsp:txBody>
      <dsp:txXfrm>
        <a:off x="1435924" y="1695069"/>
        <a:ext cx="728550" cy="456278"/>
      </dsp:txXfrm>
    </dsp:sp>
    <dsp:sp modelId="{01A2A0AE-C2EE-435F-A367-50F0276152DB}">
      <dsp:nvSpPr>
        <dsp:cNvPr id="0" name=""/>
        <dsp:cNvSpPr/>
      </dsp:nvSpPr>
      <dsp:spPr>
        <a:xfrm>
          <a:off x="875640" y="213044"/>
          <a:ext cx="1669437" cy="1669437"/>
        </a:xfrm>
        <a:custGeom>
          <a:avLst/>
          <a:gdLst/>
          <a:ahLst/>
          <a:cxnLst/>
          <a:rect l="0" t="0" r="0" b="0"/>
          <a:pathLst>
            <a:path>
              <a:moveTo>
                <a:pt x="412378" y="1554707"/>
              </a:moveTo>
              <a:arcTo wR="834718" hR="834718" stAng="7223732" swAng="1777066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11415-9E2F-4A67-A901-5C9D098852C1}">
      <dsp:nvSpPr>
        <dsp:cNvPr id="0" name=""/>
        <dsp:cNvSpPr/>
      </dsp:nvSpPr>
      <dsp:spPr>
        <a:xfrm>
          <a:off x="504060" y="835667"/>
          <a:ext cx="777918" cy="505646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ПРОВЕДЕНИЕ МЕРОПРИЯТИЙ</a:t>
          </a:r>
          <a:endParaRPr lang="ru-RU" sz="600" b="1" kern="1200" dirty="0"/>
        </a:p>
      </dsp:txBody>
      <dsp:txXfrm>
        <a:off x="528744" y="860351"/>
        <a:ext cx="728550" cy="456278"/>
      </dsp:txXfrm>
    </dsp:sp>
    <dsp:sp modelId="{1E124815-DE88-41F0-8D7C-5177A17C04E6}">
      <dsp:nvSpPr>
        <dsp:cNvPr id="0" name=""/>
        <dsp:cNvSpPr/>
      </dsp:nvSpPr>
      <dsp:spPr>
        <a:xfrm>
          <a:off x="875640" y="294498"/>
          <a:ext cx="1669437" cy="1669437"/>
        </a:xfrm>
        <a:custGeom>
          <a:avLst/>
          <a:gdLst/>
          <a:ahLst/>
          <a:cxnLst/>
          <a:rect l="0" t="0" r="0" b="0"/>
          <a:pathLst>
            <a:path>
              <a:moveTo>
                <a:pt x="111734" y="417527"/>
              </a:moveTo>
              <a:arcTo wR="834718" hR="834718" stAng="12599202" swAng="1777066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00AA-AA96-4C64-A35C-5A7B2931D3FF}">
      <dsp:nvSpPr>
        <dsp:cNvPr id="0" name=""/>
        <dsp:cNvSpPr/>
      </dsp:nvSpPr>
      <dsp:spPr>
        <a:xfrm>
          <a:off x="1411240" y="948"/>
          <a:ext cx="777918" cy="505646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РАЗРАБОТКА СИСТЕМЫ ИНФОРМИРОВАНИЯ</a:t>
          </a:r>
          <a:endParaRPr lang="ru-RU" sz="600" b="1" kern="1200" dirty="0"/>
        </a:p>
      </dsp:txBody>
      <dsp:txXfrm>
        <a:off x="1435924" y="25632"/>
        <a:ext cx="728550" cy="456278"/>
      </dsp:txXfrm>
    </dsp:sp>
    <dsp:sp modelId="{46724C4B-D8A1-45E2-B743-3A6F42687A04}">
      <dsp:nvSpPr>
        <dsp:cNvPr id="0" name=""/>
        <dsp:cNvSpPr/>
      </dsp:nvSpPr>
      <dsp:spPr>
        <a:xfrm>
          <a:off x="965481" y="253771"/>
          <a:ext cx="1669437" cy="1669437"/>
        </a:xfrm>
        <a:custGeom>
          <a:avLst/>
          <a:gdLst/>
          <a:ahLst/>
          <a:cxnLst/>
          <a:rect l="0" t="0" r="0" b="0"/>
          <a:pathLst>
            <a:path>
              <a:moveTo>
                <a:pt x="1330866" y="163456"/>
              </a:moveTo>
              <a:arcTo wR="834718" hR="834718" stAng="18388147" swAng="1632255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D09C3-B011-48D8-B2C8-D5EC31A82277}">
      <dsp:nvSpPr>
        <dsp:cNvPr id="0" name=""/>
        <dsp:cNvSpPr/>
      </dsp:nvSpPr>
      <dsp:spPr>
        <a:xfrm>
          <a:off x="2245959" y="835667"/>
          <a:ext cx="777918" cy="505646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РАЗРАБОТКА СИСТЕМЫ РАЗДЕЛЬНОГО СБОРА</a:t>
          </a:r>
          <a:endParaRPr lang="ru-RU" sz="600" b="1" kern="1200" dirty="0"/>
        </a:p>
      </dsp:txBody>
      <dsp:txXfrm>
        <a:off x="2270643" y="860351"/>
        <a:ext cx="728550" cy="456278"/>
      </dsp:txXfrm>
    </dsp:sp>
    <dsp:sp modelId="{4B37F80D-4A6E-447A-BA90-55293FE47FC8}">
      <dsp:nvSpPr>
        <dsp:cNvPr id="0" name=""/>
        <dsp:cNvSpPr/>
      </dsp:nvSpPr>
      <dsp:spPr>
        <a:xfrm>
          <a:off x="965481" y="253771"/>
          <a:ext cx="1669437" cy="1669437"/>
        </a:xfrm>
        <a:custGeom>
          <a:avLst/>
          <a:gdLst/>
          <a:ahLst/>
          <a:cxnLst/>
          <a:rect l="0" t="0" r="0" b="0"/>
          <a:pathLst>
            <a:path>
              <a:moveTo>
                <a:pt x="1582860" y="1204906"/>
              </a:moveTo>
              <a:arcTo wR="834718" hR="834718" stAng="1579598" swAng="1632255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89B99-4D9F-466F-91E8-BF336CA4EB85}">
      <dsp:nvSpPr>
        <dsp:cNvPr id="0" name=""/>
        <dsp:cNvSpPr/>
      </dsp:nvSpPr>
      <dsp:spPr>
        <a:xfrm>
          <a:off x="1411240" y="1670385"/>
          <a:ext cx="777918" cy="505646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ИСПОЛНЕНИЕ</a:t>
          </a:r>
          <a:endParaRPr lang="ru-RU" sz="600" b="1" kern="1200" dirty="0"/>
        </a:p>
      </dsp:txBody>
      <dsp:txXfrm>
        <a:off x="1435924" y="1695069"/>
        <a:ext cx="728550" cy="456278"/>
      </dsp:txXfrm>
    </dsp:sp>
    <dsp:sp modelId="{01A2A0AE-C2EE-435F-A367-50F0276152DB}">
      <dsp:nvSpPr>
        <dsp:cNvPr id="0" name=""/>
        <dsp:cNvSpPr/>
      </dsp:nvSpPr>
      <dsp:spPr>
        <a:xfrm>
          <a:off x="965481" y="253771"/>
          <a:ext cx="1669437" cy="1669437"/>
        </a:xfrm>
        <a:custGeom>
          <a:avLst/>
          <a:gdLst/>
          <a:ahLst/>
          <a:cxnLst/>
          <a:rect l="0" t="0" r="0" b="0"/>
          <a:pathLst>
            <a:path>
              <a:moveTo>
                <a:pt x="338570" y="1505980"/>
              </a:moveTo>
              <a:arcTo wR="834718" hR="834718" stAng="7588147" swAng="1632255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11415-9E2F-4A67-A901-5C9D098852C1}">
      <dsp:nvSpPr>
        <dsp:cNvPr id="0" name=""/>
        <dsp:cNvSpPr/>
      </dsp:nvSpPr>
      <dsp:spPr>
        <a:xfrm>
          <a:off x="576522" y="835667"/>
          <a:ext cx="777918" cy="505646"/>
        </a:xfrm>
        <a:prstGeom prst="roundRect">
          <a:avLst/>
        </a:prstGeom>
        <a:solidFill>
          <a:srgbClr val="4A662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ПРОВЕДЕНИЕ МЕРОПРИЯТИЙ</a:t>
          </a:r>
          <a:endParaRPr lang="ru-RU" sz="600" b="1" kern="1200" dirty="0"/>
        </a:p>
      </dsp:txBody>
      <dsp:txXfrm>
        <a:off x="601206" y="860351"/>
        <a:ext cx="728550" cy="456278"/>
      </dsp:txXfrm>
    </dsp:sp>
    <dsp:sp modelId="{1E124815-DE88-41F0-8D7C-5177A17C04E6}">
      <dsp:nvSpPr>
        <dsp:cNvPr id="0" name=""/>
        <dsp:cNvSpPr/>
      </dsp:nvSpPr>
      <dsp:spPr>
        <a:xfrm>
          <a:off x="965481" y="253771"/>
          <a:ext cx="1669437" cy="1669437"/>
        </a:xfrm>
        <a:custGeom>
          <a:avLst/>
          <a:gdLst/>
          <a:ahLst/>
          <a:cxnLst/>
          <a:rect l="0" t="0" r="0" b="0"/>
          <a:pathLst>
            <a:path>
              <a:moveTo>
                <a:pt x="86576" y="464531"/>
              </a:moveTo>
              <a:arcTo wR="834718" hR="834718" stAng="12379598" swAng="1632255"/>
            </a:path>
          </a:pathLst>
        </a:custGeom>
        <a:noFill/>
        <a:ln w="10000" cap="flat" cmpd="sng" algn="ctr">
          <a:solidFill>
            <a:srgbClr val="4A662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869FDB-B090-4321-B013-3395E521202A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BB8987-0DCC-444F-8EEE-DE8E7CDE4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19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B8987-0DCC-444F-8EEE-DE8E7CDE4F3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7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0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A1CE-8D36-4AC9-A7A7-AC145ECEF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3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7200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1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4702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4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7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04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2BE206-882D-4CCF-A6C8-6E8241836E51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27.03.2015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10A4D3-795F-42C4-A838-8DA97E2822FB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2571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8.gif"/><Relationship Id="rId7" Type="http://schemas.openxmlformats.org/officeDocument/2006/relationships/diagramData" Target="../diagrams/data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microsoft.com/office/2007/relationships/diagramDrawing" Target="../diagrams/drawing4.xml"/><Relationship Id="rId5" Type="http://schemas.openxmlformats.org/officeDocument/2006/relationships/image" Target="../media/image40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9.jpeg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3640059"/>
            <a:ext cx="4915272" cy="91678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200" dirty="0" smtClean="0">
                <a:latin typeface="Calibri" pitchFamily="34" charset="0"/>
                <a:cs typeface="Calibri" pitchFamily="34" charset="0"/>
              </a:rPr>
            </a:br>
            <a:r>
              <a:rPr lang="ru-RU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200" dirty="0" smtClean="0">
                <a:latin typeface="Calibri" pitchFamily="34" charset="0"/>
                <a:cs typeface="Calibri" pitchFamily="34" charset="0"/>
              </a:rPr>
            </a:br>
            <a:r>
              <a:rPr lang="ru-RU" sz="2200" dirty="0" smtClean="0">
                <a:latin typeface="Calibri" pitchFamily="34" charset="0"/>
                <a:cs typeface="Calibri" pitchFamily="34" charset="0"/>
              </a:rPr>
              <a:t>Татьяна Масленникова</a:t>
            </a:r>
            <a:br>
              <a:rPr lang="ru-RU" sz="2200" dirty="0" smtClean="0">
                <a:latin typeface="Calibri" pitchFamily="34" charset="0"/>
                <a:cs typeface="Calibri" pitchFamily="34" charset="0"/>
              </a:rPr>
            </a:b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аПРЕЛЬ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2015 Г. 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273828"/>
            <a:ext cx="4929808" cy="6858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Calibri" pitchFamily="34" charset="0"/>
                <a:cs typeface="Calibri" pitchFamily="34" charset="0"/>
              </a:rPr>
              <a:t>Система сортировки и раздельного сбора мусора, вывоз отходов</a:t>
            </a:r>
            <a:endParaRPr lang="ru-RU" sz="4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87474"/>
            <a:ext cx="86409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34544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5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нтон\Documents\Работа\Фракции, раздельный сбор\Инструменты\Контейнеры\В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5" y="1348258"/>
            <a:ext cx="125686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813" y="3175"/>
            <a:ext cx="8993187" cy="923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>
                <a:solidFill>
                  <a:srgbClr val="4A662C"/>
                </a:solidFill>
              </a:rPr>
              <a:t>Подбор, установка и обслуживание оборудования для раздельного сбора отходов.</a:t>
            </a:r>
            <a:endParaRPr lang="ru-RU" sz="28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74271" y="3189962"/>
            <a:ext cx="145769" cy="25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C:\Users\Антон\Documents\Работа\Фракции, раздельный сбор\Инструменты\Контейнеры\clip_image0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75" y="1348258"/>
            <a:ext cx="1653502" cy="11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тон\Documents\Работа\СЭ\ДОГОВОРА\Ситидел\Фото Ситидел\DSC_1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0" y="2705725"/>
            <a:ext cx="2810491" cy="17098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Костя\Dropbox\ФОТО\Фото к КП\Пресс 3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54" y="1869051"/>
            <a:ext cx="857914" cy="17355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Костя\Dropbox\Контейнеры\Западный опыт\Пресс Bramid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20" y="1322621"/>
            <a:ext cx="1031449" cy="15878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97028334"/>
              </p:ext>
            </p:extLst>
          </p:nvPr>
        </p:nvGraphicFramePr>
        <p:xfrm>
          <a:off x="5796136" y="2780251"/>
          <a:ext cx="3600400" cy="217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Freeform 30"/>
          <p:cNvSpPr>
            <a:spLocks/>
          </p:cNvSpPr>
          <p:nvPr/>
        </p:nvSpPr>
        <p:spPr bwMode="auto">
          <a:xfrm>
            <a:off x="7631113" y="3452086"/>
            <a:ext cx="1512887" cy="792163"/>
          </a:xfrm>
          <a:custGeom>
            <a:avLst/>
            <a:gdLst>
              <a:gd name="T0" fmla="*/ 407354316 w 1720"/>
              <a:gd name="T1" fmla="*/ 431134215 h 1014"/>
              <a:gd name="T2" fmla="*/ 162065735 w 1720"/>
              <a:gd name="T3" fmla="*/ 641598351 h 1014"/>
              <a:gd name="T4" fmla="*/ 89792889 w 1720"/>
              <a:gd name="T5" fmla="*/ 886503661 h 1014"/>
              <a:gd name="T6" fmla="*/ 324131470 w 1720"/>
              <a:gd name="T7" fmla="*/ 1088039233 h 1014"/>
              <a:gd name="T8" fmla="*/ 724916649 w 1720"/>
              <a:gd name="T9" fmla="*/ 1191358261 h 1014"/>
              <a:gd name="T10" fmla="*/ 2147483647 w 1720"/>
              <a:gd name="T11" fmla="*/ 1119927407 h 1014"/>
              <a:gd name="T12" fmla="*/ 2147483647 w 1720"/>
              <a:gd name="T13" fmla="*/ 764050908 h 1014"/>
              <a:gd name="T14" fmla="*/ 2147483647 w 1720"/>
              <a:gd name="T15" fmla="*/ 469400492 h 1014"/>
              <a:gd name="T16" fmla="*/ 2147483647 w 1720"/>
              <a:gd name="T17" fmla="*/ 221944820 h 1014"/>
              <a:gd name="T18" fmla="*/ 2147483647 w 1720"/>
              <a:gd name="T19" fmla="*/ 105870318 h 1014"/>
              <a:gd name="T20" fmla="*/ 1944790800 w 1720"/>
              <a:gd name="T21" fmla="*/ 136482871 h 1014"/>
              <a:gd name="T22" fmla="*/ 1957930833 w 1720"/>
              <a:gd name="T23" fmla="*/ 70155257 h 1014"/>
              <a:gd name="T24" fmla="*/ 2147483647 w 1720"/>
              <a:gd name="T25" fmla="*/ 1275621 h 1014"/>
              <a:gd name="T26" fmla="*/ 2147483647 w 1720"/>
              <a:gd name="T27" fmla="*/ 38266290 h 1014"/>
              <a:gd name="T28" fmla="*/ 2147483647 w 1720"/>
              <a:gd name="T29" fmla="*/ 368632608 h 1014"/>
              <a:gd name="T30" fmla="*/ 2147483647 w 1720"/>
              <a:gd name="T31" fmla="*/ 679865410 h 1014"/>
              <a:gd name="T32" fmla="*/ 2147483647 w 1720"/>
              <a:gd name="T33" fmla="*/ 913290133 h 1014"/>
              <a:gd name="T34" fmla="*/ 2147483647 w 1720"/>
              <a:gd name="T35" fmla="*/ 1204113687 h 1014"/>
              <a:gd name="T36" fmla="*/ 1243964871 w 1720"/>
              <a:gd name="T37" fmla="*/ 1284473104 h 1014"/>
              <a:gd name="T38" fmla="*/ 689874803 w 1720"/>
              <a:gd name="T39" fmla="*/ 1236001861 h 1014"/>
              <a:gd name="T40" fmla="*/ 188346680 w 1720"/>
              <a:gd name="T41" fmla="*/ 1080386290 h 1014"/>
              <a:gd name="T42" fmla="*/ 30660970 w 1720"/>
              <a:gd name="T43" fmla="*/ 933698502 h 1014"/>
              <a:gd name="T44" fmla="*/ 17520930 w 1720"/>
              <a:gd name="T45" fmla="*/ 761499667 h 1014"/>
              <a:gd name="T46" fmla="*/ 264999564 w 1720"/>
              <a:gd name="T47" fmla="*/ 464298010 h 1014"/>
              <a:gd name="T48" fmla="*/ 356983311 w 1720"/>
              <a:gd name="T49" fmla="*/ 401796403 h 1014"/>
              <a:gd name="T50" fmla="*/ 1224254822 w 1720"/>
              <a:gd name="T51" fmla="*/ 75256959 h 1014"/>
              <a:gd name="T52" fmla="*/ 1697310950 w 1720"/>
              <a:gd name="T53" fmla="*/ 6378105 h 1014"/>
              <a:gd name="T54" fmla="*/ 1441072397 w 1720"/>
              <a:gd name="T55" fmla="*/ 57399831 h 1014"/>
              <a:gd name="T56" fmla="*/ 998676345 w 1720"/>
              <a:gd name="T57" fmla="*/ 168371827 h 1014"/>
              <a:gd name="T58" fmla="*/ 407354316 w 1720"/>
              <a:gd name="T59" fmla="*/ 431134215 h 101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20"/>
              <a:gd name="T91" fmla="*/ 0 h 1014"/>
              <a:gd name="T92" fmla="*/ 1720 w 1720"/>
              <a:gd name="T93" fmla="*/ 1014 h 101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20" h="1014">
                <a:moveTo>
                  <a:pt x="186" y="338"/>
                </a:moveTo>
                <a:cubicBezTo>
                  <a:pt x="141" y="388"/>
                  <a:pt x="101" y="443"/>
                  <a:pt x="74" y="503"/>
                </a:cubicBezTo>
                <a:cubicBezTo>
                  <a:pt x="46" y="563"/>
                  <a:pt x="30" y="631"/>
                  <a:pt x="41" y="695"/>
                </a:cubicBezTo>
                <a:cubicBezTo>
                  <a:pt x="51" y="760"/>
                  <a:pt x="95" y="814"/>
                  <a:pt x="148" y="853"/>
                </a:cubicBezTo>
                <a:cubicBezTo>
                  <a:pt x="203" y="891"/>
                  <a:pt x="266" y="917"/>
                  <a:pt x="331" y="934"/>
                </a:cubicBezTo>
                <a:cubicBezTo>
                  <a:pt x="594" y="1001"/>
                  <a:pt x="876" y="964"/>
                  <a:pt x="1130" y="878"/>
                </a:cubicBezTo>
                <a:cubicBezTo>
                  <a:pt x="1297" y="818"/>
                  <a:pt x="1462" y="733"/>
                  <a:pt x="1575" y="599"/>
                </a:cubicBezTo>
                <a:cubicBezTo>
                  <a:pt x="1631" y="533"/>
                  <a:pt x="1669" y="448"/>
                  <a:pt x="1651" y="368"/>
                </a:cubicBezTo>
                <a:cubicBezTo>
                  <a:pt x="1633" y="287"/>
                  <a:pt x="1571" y="219"/>
                  <a:pt x="1499" y="174"/>
                </a:cubicBezTo>
                <a:cubicBezTo>
                  <a:pt x="1418" y="123"/>
                  <a:pt x="1323" y="94"/>
                  <a:pt x="1227" y="83"/>
                </a:cubicBezTo>
                <a:cubicBezTo>
                  <a:pt x="1103" y="71"/>
                  <a:pt x="1021" y="101"/>
                  <a:pt x="888" y="107"/>
                </a:cubicBezTo>
                <a:cubicBezTo>
                  <a:pt x="835" y="110"/>
                  <a:pt x="850" y="84"/>
                  <a:pt x="894" y="55"/>
                </a:cubicBezTo>
                <a:cubicBezTo>
                  <a:pt x="938" y="26"/>
                  <a:pt x="1014" y="0"/>
                  <a:pt x="1069" y="1"/>
                </a:cubicBezTo>
                <a:cubicBezTo>
                  <a:pt x="1163" y="6"/>
                  <a:pt x="1199" y="12"/>
                  <a:pt x="1294" y="30"/>
                </a:cubicBezTo>
                <a:cubicBezTo>
                  <a:pt x="1444" y="64"/>
                  <a:pt x="1603" y="138"/>
                  <a:pt x="1681" y="289"/>
                </a:cubicBezTo>
                <a:cubicBezTo>
                  <a:pt x="1720" y="364"/>
                  <a:pt x="1715" y="461"/>
                  <a:pt x="1678" y="533"/>
                </a:cubicBezTo>
                <a:cubicBezTo>
                  <a:pt x="1642" y="607"/>
                  <a:pt x="1587" y="666"/>
                  <a:pt x="1528" y="716"/>
                </a:cubicBezTo>
                <a:cubicBezTo>
                  <a:pt x="1394" y="826"/>
                  <a:pt x="1235" y="896"/>
                  <a:pt x="1072" y="944"/>
                </a:cubicBezTo>
                <a:cubicBezTo>
                  <a:pt x="909" y="990"/>
                  <a:pt x="738" y="1014"/>
                  <a:pt x="568" y="1007"/>
                </a:cubicBezTo>
                <a:cubicBezTo>
                  <a:pt x="483" y="1004"/>
                  <a:pt x="398" y="993"/>
                  <a:pt x="315" y="969"/>
                </a:cubicBezTo>
                <a:cubicBezTo>
                  <a:pt x="233" y="945"/>
                  <a:pt x="151" y="909"/>
                  <a:pt x="86" y="847"/>
                </a:cubicBezTo>
                <a:cubicBezTo>
                  <a:pt x="54" y="815"/>
                  <a:pt x="28" y="776"/>
                  <a:pt x="14" y="732"/>
                </a:cubicBezTo>
                <a:cubicBezTo>
                  <a:pt x="1" y="688"/>
                  <a:pt x="0" y="641"/>
                  <a:pt x="8" y="597"/>
                </a:cubicBezTo>
                <a:cubicBezTo>
                  <a:pt x="24" y="509"/>
                  <a:pt x="68" y="432"/>
                  <a:pt x="121" y="364"/>
                </a:cubicBezTo>
                <a:cubicBezTo>
                  <a:pt x="124" y="360"/>
                  <a:pt x="162" y="318"/>
                  <a:pt x="163" y="315"/>
                </a:cubicBezTo>
                <a:cubicBezTo>
                  <a:pt x="294" y="176"/>
                  <a:pt x="446" y="101"/>
                  <a:pt x="559" y="59"/>
                </a:cubicBezTo>
                <a:cubicBezTo>
                  <a:pt x="673" y="17"/>
                  <a:pt x="753" y="6"/>
                  <a:pt x="775" y="5"/>
                </a:cubicBezTo>
                <a:cubicBezTo>
                  <a:pt x="798" y="5"/>
                  <a:pt x="762" y="12"/>
                  <a:pt x="658" y="45"/>
                </a:cubicBezTo>
                <a:cubicBezTo>
                  <a:pt x="607" y="63"/>
                  <a:pt x="538" y="88"/>
                  <a:pt x="456" y="132"/>
                </a:cubicBezTo>
                <a:cubicBezTo>
                  <a:pt x="375" y="176"/>
                  <a:pt x="278" y="238"/>
                  <a:pt x="186" y="338"/>
                </a:cubicBezTo>
              </a:path>
            </a:pathLst>
          </a:cu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13755" y="-31579"/>
            <a:ext cx="8226425" cy="70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i="1" dirty="0">
                <a:solidFill>
                  <a:srgbClr val="4A662C"/>
                </a:solidFill>
              </a:rPr>
              <a:t>Проведение мероприятий.</a:t>
            </a:r>
          </a:p>
        </p:txBody>
      </p:sp>
      <p:pic>
        <p:nvPicPr>
          <p:cNvPr id="5" name="Picture 10" descr="DSC_1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788483"/>
            <a:ext cx="2237911" cy="16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059832" y="1221587"/>
            <a:ext cx="59766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591" algn="l">
              <a:buFont typeface="Wingdings" pitchFamily="2" charset="2"/>
              <a:buChar char="ü"/>
            </a:pPr>
            <a:r>
              <a:rPr lang="ru-RU" sz="2000" i="1" dirty="0">
                <a:solidFill>
                  <a:srgbClr val="4A662C"/>
                </a:solidFill>
              </a:rPr>
              <a:t>с</a:t>
            </a:r>
            <a:r>
              <a:rPr lang="ru-RU" sz="2000" i="1" dirty="0" smtClean="0">
                <a:solidFill>
                  <a:srgbClr val="4A662C"/>
                </a:solidFill>
              </a:rPr>
              <a:t>оздание в коллективе «экологического» климата</a:t>
            </a:r>
          </a:p>
          <a:p>
            <a:pPr indent="355591" algn="l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4A662C"/>
                </a:solidFill>
              </a:rPr>
              <a:t>тематические </a:t>
            </a:r>
            <a:r>
              <a:rPr lang="ru-RU" sz="2000" i="1" dirty="0">
                <a:solidFill>
                  <a:srgbClr val="4A662C"/>
                </a:solidFill>
              </a:rPr>
              <a:t>акции, </a:t>
            </a:r>
          </a:p>
          <a:p>
            <a:pPr indent="355591" algn="l">
              <a:buFont typeface="Wingdings" pitchFamily="2" charset="2"/>
              <a:buChar char="ü"/>
            </a:pPr>
            <a:r>
              <a:rPr lang="ru-RU" sz="2000" i="1" dirty="0">
                <a:solidFill>
                  <a:srgbClr val="4A662C"/>
                </a:solidFill>
              </a:rPr>
              <a:t>мероприятия по привлечению </a:t>
            </a:r>
            <a:r>
              <a:rPr lang="ru-RU" sz="2000" i="1" dirty="0" smtClean="0">
                <a:solidFill>
                  <a:srgbClr val="4A662C"/>
                </a:solidFill>
              </a:rPr>
              <a:t>внимания,</a:t>
            </a:r>
            <a:endParaRPr lang="ru-RU" sz="2000" i="1" dirty="0">
              <a:solidFill>
                <a:srgbClr val="4A662C"/>
              </a:solidFill>
            </a:endParaRPr>
          </a:p>
          <a:p>
            <a:pPr indent="355591" algn="l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4A662C"/>
                </a:solidFill>
              </a:rPr>
              <a:t>лекции</a:t>
            </a:r>
            <a:r>
              <a:rPr lang="ru-RU" sz="2000" i="1" dirty="0">
                <a:solidFill>
                  <a:srgbClr val="4A662C"/>
                </a:solidFill>
              </a:rPr>
              <a:t>, </a:t>
            </a:r>
          </a:p>
          <a:p>
            <a:pPr indent="355591" algn="l">
              <a:buFont typeface="Wingdings" pitchFamily="2" charset="2"/>
              <a:buChar char="ü"/>
            </a:pPr>
            <a:r>
              <a:rPr lang="ru-RU" sz="2000" i="1" dirty="0">
                <a:solidFill>
                  <a:srgbClr val="4A662C"/>
                </a:solidFill>
              </a:rPr>
              <a:t>конкурсы,</a:t>
            </a:r>
          </a:p>
          <a:p>
            <a:pPr indent="355591" algn="l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4A662C"/>
                </a:solidFill>
              </a:rPr>
              <a:t>праздники.</a:t>
            </a:r>
            <a:endParaRPr lang="ru-RU" sz="2000" i="1" dirty="0">
              <a:solidFill>
                <a:srgbClr val="4A662C"/>
              </a:solidFill>
            </a:endParaRPr>
          </a:p>
        </p:txBody>
      </p:sp>
      <p:pic>
        <p:nvPicPr>
          <p:cNvPr id="7" name="Picture 11" descr="C:\Users\СЭ\Dropbox\Фото Сокольники\P108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95768"/>
            <a:ext cx="2237911" cy="15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Freeform 30"/>
          <p:cNvSpPr>
            <a:spLocks/>
          </p:cNvSpPr>
          <p:nvPr/>
        </p:nvSpPr>
        <p:spPr bwMode="auto">
          <a:xfrm>
            <a:off x="6012160" y="3433116"/>
            <a:ext cx="1512887" cy="792163"/>
          </a:xfrm>
          <a:custGeom>
            <a:avLst/>
            <a:gdLst>
              <a:gd name="T0" fmla="*/ 407354316 w 1720"/>
              <a:gd name="T1" fmla="*/ 431134215 h 1014"/>
              <a:gd name="T2" fmla="*/ 162065735 w 1720"/>
              <a:gd name="T3" fmla="*/ 641598351 h 1014"/>
              <a:gd name="T4" fmla="*/ 89792889 w 1720"/>
              <a:gd name="T5" fmla="*/ 886503661 h 1014"/>
              <a:gd name="T6" fmla="*/ 324131470 w 1720"/>
              <a:gd name="T7" fmla="*/ 1088039233 h 1014"/>
              <a:gd name="T8" fmla="*/ 724916649 w 1720"/>
              <a:gd name="T9" fmla="*/ 1191358261 h 1014"/>
              <a:gd name="T10" fmla="*/ 2147483647 w 1720"/>
              <a:gd name="T11" fmla="*/ 1119927407 h 1014"/>
              <a:gd name="T12" fmla="*/ 2147483647 w 1720"/>
              <a:gd name="T13" fmla="*/ 764050908 h 1014"/>
              <a:gd name="T14" fmla="*/ 2147483647 w 1720"/>
              <a:gd name="T15" fmla="*/ 469400492 h 1014"/>
              <a:gd name="T16" fmla="*/ 2147483647 w 1720"/>
              <a:gd name="T17" fmla="*/ 221944820 h 1014"/>
              <a:gd name="T18" fmla="*/ 2147483647 w 1720"/>
              <a:gd name="T19" fmla="*/ 105870318 h 1014"/>
              <a:gd name="T20" fmla="*/ 1944790800 w 1720"/>
              <a:gd name="T21" fmla="*/ 136482871 h 1014"/>
              <a:gd name="T22" fmla="*/ 1957930833 w 1720"/>
              <a:gd name="T23" fmla="*/ 70155257 h 1014"/>
              <a:gd name="T24" fmla="*/ 2147483647 w 1720"/>
              <a:gd name="T25" fmla="*/ 1275621 h 1014"/>
              <a:gd name="T26" fmla="*/ 2147483647 w 1720"/>
              <a:gd name="T27" fmla="*/ 38266290 h 1014"/>
              <a:gd name="T28" fmla="*/ 2147483647 w 1720"/>
              <a:gd name="T29" fmla="*/ 368632608 h 1014"/>
              <a:gd name="T30" fmla="*/ 2147483647 w 1720"/>
              <a:gd name="T31" fmla="*/ 679865410 h 1014"/>
              <a:gd name="T32" fmla="*/ 2147483647 w 1720"/>
              <a:gd name="T33" fmla="*/ 913290133 h 1014"/>
              <a:gd name="T34" fmla="*/ 2147483647 w 1720"/>
              <a:gd name="T35" fmla="*/ 1204113687 h 1014"/>
              <a:gd name="T36" fmla="*/ 1243964871 w 1720"/>
              <a:gd name="T37" fmla="*/ 1284473104 h 1014"/>
              <a:gd name="T38" fmla="*/ 689874803 w 1720"/>
              <a:gd name="T39" fmla="*/ 1236001861 h 1014"/>
              <a:gd name="T40" fmla="*/ 188346680 w 1720"/>
              <a:gd name="T41" fmla="*/ 1080386290 h 1014"/>
              <a:gd name="T42" fmla="*/ 30660970 w 1720"/>
              <a:gd name="T43" fmla="*/ 933698502 h 1014"/>
              <a:gd name="T44" fmla="*/ 17520930 w 1720"/>
              <a:gd name="T45" fmla="*/ 761499667 h 1014"/>
              <a:gd name="T46" fmla="*/ 264999564 w 1720"/>
              <a:gd name="T47" fmla="*/ 464298010 h 1014"/>
              <a:gd name="T48" fmla="*/ 356983311 w 1720"/>
              <a:gd name="T49" fmla="*/ 401796403 h 1014"/>
              <a:gd name="T50" fmla="*/ 1224254822 w 1720"/>
              <a:gd name="T51" fmla="*/ 75256959 h 1014"/>
              <a:gd name="T52" fmla="*/ 1697310950 w 1720"/>
              <a:gd name="T53" fmla="*/ 6378105 h 1014"/>
              <a:gd name="T54" fmla="*/ 1441072397 w 1720"/>
              <a:gd name="T55" fmla="*/ 57399831 h 1014"/>
              <a:gd name="T56" fmla="*/ 998676345 w 1720"/>
              <a:gd name="T57" fmla="*/ 168371827 h 1014"/>
              <a:gd name="T58" fmla="*/ 407354316 w 1720"/>
              <a:gd name="T59" fmla="*/ 431134215 h 101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20"/>
              <a:gd name="T91" fmla="*/ 0 h 1014"/>
              <a:gd name="T92" fmla="*/ 1720 w 1720"/>
              <a:gd name="T93" fmla="*/ 1014 h 101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20" h="1014">
                <a:moveTo>
                  <a:pt x="186" y="338"/>
                </a:moveTo>
                <a:cubicBezTo>
                  <a:pt x="141" y="388"/>
                  <a:pt x="101" y="443"/>
                  <a:pt x="74" y="503"/>
                </a:cubicBezTo>
                <a:cubicBezTo>
                  <a:pt x="46" y="563"/>
                  <a:pt x="30" y="631"/>
                  <a:pt x="41" y="695"/>
                </a:cubicBezTo>
                <a:cubicBezTo>
                  <a:pt x="51" y="760"/>
                  <a:pt x="95" y="814"/>
                  <a:pt x="148" y="853"/>
                </a:cubicBezTo>
                <a:cubicBezTo>
                  <a:pt x="203" y="891"/>
                  <a:pt x="266" y="917"/>
                  <a:pt x="331" y="934"/>
                </a:cubicBezTo>
                <a:cubicBezTo>
                  <a:pt x="594" y="1001"/>
                  <a:pt x="876" y="964"/>
                  <a:pt x="1130" y="878"/>
                </a:cubicBezTo>
                <a:cubicBezTo>
                  <a:pt x="1297" y="818"/>
                  <a:pt x="1462" y="733"/>
                  <a:pt x="1575" y="599"/>
                </a:cubicBezTo>
                <a:cubicBezTo>
                  <a:pt x="1631" y="533"/>
                  <a:pt x="1669" y="448"/>
                  <a:pt x="1651" y="368"/>
                </a:cubicBezTo>
                <a:cubicBezTo>
                  <a:pt x="1633" y="287"/>
                  <a:pt x="1571" y="219"/>
                  <a:pt x="1499" y="174"/>
                </a:cubicBezTo>
                <a:cubicBezTo>
                  <a:pt x="1418" y="123"/>
                  <a:pt x="1323" y="94"/>
                  <a:pt x="1227" y="83"/>
                </a:cubicBezTo>
                <a:cubicBezTo>
                  <a:pt x="1103" y="71"/>
                  <a:pt x="1021" y="101"/>
                  <a:pt x="888" y="107"/>
                </a:cubicBezTo>
                <a:cubicBezTo>
                  <a:pt x="835" y="110"/>
                  <a:pt x="850" y="84"/>
                  <a:pt x="894" y="55"/>
                </a:cubicBezTo>
                <a:cubicBezTo>
                  <a:pt x="938" y="26"/>
                  <a:pt x="1014" y="0"/>
                  <a:pt x="1069" y="1"/>
                </a:cubicBezTo>
                <a:cubicBezTo>
                  <a:pt x="1163" y="6"/>
                  <a:pt x="1199" y="12"/>
                  <a:pt x="1294" y="30"/>
                </a:cubicBezTo>
                <a:cubicBezTo>
                  <a:pt x="1444" y="64"/>
                  <a:pt x="1603" y="138"/>
                  <a:pt x="1681" y="289"/>
                </a:cubicBezTo>
                <a:cubicBezTo>
                  <a:pt x="1720" y="364"/>
                  <a:pt x="1715" y="461"/>
                  <a:pt x="1678" y="533"/>
                </a:cubicBezTo>
                <a:cubicBezTo>
                  <a:pt x="1642" y="607"/>
                  <a:pt x="1587" y="666"/>
                  <a:pt x="1528" y="716"/>
                </a:cubicBezTo>
                <a:cubicBezTo>
                  <a:pt x="1394" y="826"/>
                  <a:pt x="1235" y="896"/>
                  <a:pt x="1072" y="944"/>
                </a:cubicBezTo>
                <a:cubicBezTo>
                  <a:pt x="909" y="990"/>
                  <a:pt x="738" y="1014"/>
                  <a:pt x="568" y="1007"/>
                </a:cubicBezTo>
                <a:cubicBezTo>
                  <a:pt x="483" y="1004"/>
                  <a:pt x="398" y="993"/>
                  <a:pt x="315" y="969"/>
                </a:cubicBezTo>
                <a:cubicBezTo>
                  <a:pt x="233" y="945"/>
                  <a:pt x="151" y="909"/>
                  <a:pt x="86" y="847"/>
                </a:cubicBezTo>
                <a:cubicBezTo>
                  <a:pt x="54" y="815"/>
                  <a:pt x="28" y="776"/>
                  <a:pt x="14" y="732"/>
                </a:cubicBezTo>
                <a:cubicBezTo>
                  <a:pt x="1" y="688"/>
                  <a:pt x="0" y="641"/>
                  <a:pt x="8" y="597"/>
                </a:cubicBezTo>
                <a:cubicBezTo>
                  <a:pt x="24" y="509"/>
                  <a:pt x="68" y="432"/>
                  <a:pt x="121" y="364"/>
                </a:cubicBezTo>
                <a:cubicBezTo>
                  <a:pt x="124" y="360"/>
                  <a:pt x="162" y="318"/>
                  <a:pt x="163" y="315"/>
                </a:cubicBezTo>
                <a:cubicBezTo>
                  <a:pt x="294" y="176"/>
                  <a:pt x="446" y="101"/>
                  <a:pt x="559" y="59"/>
                </a:cubicBezTo>
                <a:cubicBezTo>
                  <a:pt x="673" y="17"/>
                  <a:pt x="753" y="6"/>
                  <a:pt x="775" y="5"/>
                </a:cubicBezTo>
                <a:cubicBezTo>
                  <a:pt x="798" y="5"/>
                  <a:pt x="762" y="12"/>
                  <a:pt x="658" y="45"/>
                </a:cubicBezTo>
                <a:cubicBezTo>
                  <a:pt x="607" y="63"/>
                  <a:pt x="538" y="88"/>
                  <a:pt x="456" y="132"/>
                </a:cubicBezTo>
                <a:cubicBezTo>
                  <a:pt x="375" y="176"/>
                  <a:pt x="278" y="238"/>
                  <a:pt x="186" y="338"/>
                </a:cubicBezTo>
              </a:path>
            </a:pathLst>
          </a:cu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25633451"/>
              </p:ext>
            </p:extLst>
          </p:nvPr>
        </p:nvGraphicFramePr>
        <p:xfrm>
          <a:off x="5796136" y="2715766"/>
          <a:ext cx="3600400" cy="217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89019774"/>
              </p:ext>
            </p:extLst>
          </p:nvPr>
        </p:nvGraphicFramePr>
        <p:xfrm>
          <a:off x="514951" y="1565559"/>
          <a:ext cx="3151028" cy="659626"/>
        </p:xfrm>
        <a:graphic>
          <a:graphicData uri="http://schemas.openxmlformats.org/drawingml/2006/table">
            <a:tbl>
              <a:tblPr/>
              <a:tblGrid>
                <a:gridCol w="1028326"/>
                <a:gridCol w="1158148"/>
                <a:gridCol w="964554"/>
              </a:tblGrid>
              <a:tr h="659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1-6 руб./кг</a:t>
                      </a:r>
                    </a:p>
                  </a:txBody>
                  <a:tcPr marT="45627" marB="456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3-15 руб./кг</a:t>
                      </a:r>
                    </a:p>
                  </a:txBody>
                  <a:tcPr marT="45627" marB="456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1-4 руб./кг</a:t>
                      </a:r>
                    </a:p>
                  </a:txBody>
                  <a:tcPr marT="45627" marB="456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80194" y="47133"/>
            <a:ext cx="86407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endParaRPr lang="ru-RU" sz="2800" i="1" dirty="0">
              <a:solidFill>
                <a:srgbClr val="4A662C"/>
              </a:solidFill>
              <a:latin typeface="+mj-lt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3849" y="3667448"/>
            <a:ext cx="88201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ru-RU" sz="3200" i="1" dirty="0">
                <a:solidFill>
                  <a:srgbClr val="4A662C"/>
                </a:solidFill>
              </a:rPr>
              <a:t/>
            </a:r>
            <a:br>
              <a:rPr lang="ru-RU" sz="3200" i="1" dirty="0">
                <a:solidFill>
                  <a:srgbClr val="4A662C"/>
                </a:solidFill>
              </a:rPr>
            </a:br>
            <a:r>
              <a:rPr lang="ru-RU" i="1" dirty="0">
                <a:solidFill>
                  <a:srgbClr val="0064BA"/>
                </a:solidFill>
              </a:rPr>
              <a:t>от 500 до 700 кг полезных отходов </a:t>
            </a:r>
            <a:endParaRPr lang="ru-RU" i="1" dirty="0" smtClean="0">
              <a:solidFill>
                <a:srgbClr val="0064BA"/>
              </a:solidFill>
            </a:endParaRPr>
          </a:p>
          <a:p>
            <a:pPr algn="l"/>
            <a:r>
              <a:rPr lang="ru-RU" i="1" dirty="0" smtClean="0">
                <a:solidFill>
                  <a:srgbClr val="0064BA"/>
                </a:solidFill>
              </a:rPr>
              <a:t>вывозится </a:t>
            </a:r>
            <a:r>
              <a:rPr lang="ru-RU" i="1" dirty="0">
                <a:solidFill>
                  <a:srgbClr val="0064BA"/>
                </a:solidFill>
              </a:rPr>
              <a:t>бесплатно в рамках </a:t>
            </a:r>
            <a:endParaRPr lang="ru-RU" i="1" dirty="0" smtClean="0">
              <a:solidFill>
                <a:srgbClr val="0064BA"/>
              </a:solidFill>
            </a:endParaRPr>
          </a:p>
          <a:p>
            <a:pPr algn="l"/>
            <a:r>
              <a:rPr lang="ru-RU" i="1" u="sng" dirty="0" smtClean="0">
                <a:solidFill>
                  <a:srgbClr val="0064BA"/>
                </a:solidFill>
              </a:rPr>
              <a:t>Комплексной </a:t>
            </a:r>
            <a:r>
              <a:rPr lang="ru-RU" i="1" u="sng" dirty="0">
                <a:solidFill>
                  <a:srgbClr val="0064BA"/>
                </a:solidFill>
              </a:rPr>
              <a:t>услуги управления отходами</a:t>
            </a:r>
            <a:r>
              <a:rPr lang="ru-RU" i="1" dirty="0">
                <a:solidFill>
                  <a:srgbClr val="0064BA"/>
                </a:solidFill>
              </a:rPr>
              <a:t>!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75802" y="843558"/>
            <a:ext cx="49002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ru-RU" sz="1600" b="1" i="1" dirty="0">
                <a:solidFill>
                  <a:srgbClr val="4A662C"/>
                </a:solidFill>
              </a:rPr>
              <a:t>Стоимость </a:t>
            </a:r>
            <a:r>
              <a:rPr lang="ru-RU" sz="1600" b="1" i="1" dirty="0" smtClean="0">
                <a:solidFill>
                  <a:srgbClr val="4A662C"/>
                </a:solidFill>
              </a:rPr>
              <a:t>минимальной партии вторичных </a:t>
            </a:r>
            <a:r>
              <a:rPr lang="ru-RU" sz="1600" b="1" i="1" dirty="0">
                <a:solidFill>
                  <a:srgbClr val="4A662C"/>
                </a:solidFill>
              </a:rPr>
              <a:t>ресурсов на </a:t>
            </a:r>
            <a:r>
              <a:rPr lang="ru-RU" sz="1600" b="1" i="1" dirty="0" smtClean="0">
                <a:solidFill>
                  <a:srgbClr val="4A662C"/>
                </a:solidFill>
              </a:rPr>
              <a:t>рынке на </a:t>
            </a:r>
          </a:p>
          <a:p>
            <a:pPr algn="l"/>
            <a:r>
              <a:rPr lang="ru-RU" sz="1400" b="1" i="1" dirty="0" smtClean="0">
                <a:solidFill>
                  <a:srgbClr val="4A662C"/>
                </a:solidFill>
              </a:rPr>
              <a:t>сентябрь </a:t>
            </a:r>
            <a:r>
              <a:rPr lang="ru-RU" sz="1400" b="1" i="1" dirty="0" smtClean="0">
                <a:solidFill>
                  <a:srgbClr val="4A662C"/>
                </a:solidFill>
              </a:rPr>
              <a:t>2014 </a:t>
            </a:r>
            <a:r>
              <a:rPr lang="ru-RU" sz="1400" b="1" i="1" dirty="0">
                <a:solidFill>
                  <a:srgbClr val="4A662C"/>
                </a:solidFill>
              </a:rPr>
              <a:t>г.</a:t>
            </a:r>
          </a:p>
        </p:txBody>
      </p:sp>
      <p:pic>
        <p:nvPicPr>
          <p:cNvPr id="18" name="Picture 5" descr="C:\Users\Костя\Dropbox\Пиктограммы\металл,стекл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9" y="2316047"/>
            <a:ext cx="889533" cy="13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Костя\Dropbox\Пиктограммы\бума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98" y="2316047"/>
            <a:ext cx="896208" cy="13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751" y="2316047"/>
            <a:ext cx="911088" cy="13413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3" y="77690"/>
            <a:ext cx="8353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</a:rPr>
              <a:t>Экология = экономика!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75" y="1059582"/>
            <a:ext cx="43919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Раздельный сбор и вывоз мусора на переработку позволяет снизить расходы компании на вывоз мусора на 25-30%.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06021" y="3076579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"/>
          <a:stretch>
            <a:fillRect/>
          </a:stretch>
        </p:blipFill>
        <p:spPr bwMode="auto">
          <a:xfrm>
            <a:off x="4636350" y="915566"/>
            <a:ext cx="3991018" cy="398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03598"/>
            <a:ext cx="4032448" cy="3024187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i="1" dirty="0">
                <a:solidFill>
                  <a:srgbClr val="3C5324"/>
                </a:solidFill>
              </a:rPr>
              <a:t/>
            </a:r>
            <a:br>
              <a:rPr lang="ru-RU" sz="2400" i="1" dirty="0">
                <a:solidFill>
                  <a:srgbClr val="3C5324"/>
                </a:solidFill>
              </a:rPr>
            </a:br>
            <a:r>
              <a:rPr lang="ru-RU" sz="3100" i="1" dirty="0" smtClean="0">
                <a:solidFill>
                  <a:srgbClr val="3C5324"/>
                </a:solidFill>
              </a:rPr>
              <a:t>ИХ </a:t>
            </a:r>
            <a:r>
              <a:rPr lang="ru-RU" sz="3100" i="1" dirty="0">
                <a:solidFill>
                  <a:srgbClr val="3C5324"/>
                </a:solidFill>
              </a:rPr>
              <a:t>будут </a:t>
            </a:r>
            <a:br>
              <a:rPr lang="ru-RU" sz="3100" i="1" dirty="0">
                <a:solidFill>
                  <a:srgbClr val="3C5324"/>
                </a:solidFill>
              </a:rPr>
            </a:br>
            <a:r>
              <a:rPr lang="ru-RU" sz="3100" i="1" dirty="0">
                <a:solidFill>
                  <a:srgbClr val="3C5324"/>
                </a:solidFill>
              </a:rPr>
              <a:t>производить, </a:t>
            </a:r>
            <a:br>
              <a:rPr lang="ru-RU" sz="3100" i="1" dirty="0">
                <a:solidFill>
                  <a:srgbClr val="3C5324"/>
                </a:solidFill>
              </a:rPr>
            </a:br>
            <a:r>
              <a:rPr lang="ru-RU" sz="3100" i="1" dirty="0">
                <a:solidFill>
                  <a:srgbClr val="3C5324"/>
                </a:solidFill>
              </a:rPr>
              <a:t>покупать, </a:t>
            </a:r>
            <a:br>
              <a:rPr lang="ru-RU" sz="3100" i="1" dirty="0">
                <a:solidFill>
                  <a:srgbClr val="3C5324"/>
                </a:solidFill>
              </a:rPr>
            </a:br>
            <a:r>
              <a:rPr lang="ru-RU" sz="3100" i="1" dirty="0">
                <a:solidFill>
                  <a:srgbClr val="3C5324"/>
                </a:solidFill>
              </a:rPr>
              <a:t>продавать,</a:t>
            </a:r>
            <a:br>
              <a:rPr lang="ru-RU" sz="3100" i="1" dirty="0">
                <a:solidFill>
                  <a:srgbClr val="3C5324"/>
                </a:solidFill>
              </a:rPr>
            </a:br>
            <a:r>
              <a:rPr lang="ru-RU" sz="3100" i="1" dirty="0">
                <a:solidFill>
                  <a:srgbClr val="3C5324"/>
                </a:solidFill>
              </a:rPr>
              <a:t>перерабатывать, </a:t>
            </a:r>
            <a:br>
              <a:rPr lang="ru-RU" sz="3100" i="1" dirty="0">
                <a:solidFill>
                  <a:srgbClr val="3C5324"/>
                </a:solidFill>
              </a:rPr>
            </a:br>
            <a:r>
              <a:rPr lang="ru-RU" sz="3100" i="1" dirty="0">
                <a:solidFill>
                  <a:srgbClr val="3C5324"/>
                </a:solidFill>
              </a:rPr>
              <a:t>но не сжигать </a:t>
            </a:r>
            <a:br>
              <a:rPr lang="ru-RU" sz="3100" i="1" dirty="0">
                <a:solidFill>
                  <a:srgbClr val="3C5324"/>
                </a:solidFill>
              </a:rPr>
            </a:br>
            <a:r>
              <a:rPr lang="ru-RU" sz="3100" i="1" dirty="0">
                <a:solidFill>
                  <a:srgbClr val="3C5324"/>
                </a:solidFill>
              </a:rPr>
              <a:t>и не закапывать в землю…</a:t>
            </a:r>
            <a:br>
              <a:rPr lang="ru-RU" sz="3100" i="1" dirty="0">
                <a:solidFill>
                  <a:srgbClr val="3C5324"/>
                </a:solidFill>
              </a:rPr>
            </a:br>
            <a:endParaRPr lang="ru-RU" sz="3100" i="1" dirty="0">
              <a:solidFill>
                <a:srgbClr val="3C532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62" y="26749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ИЗ МУСОРА МОЖНО СДЕЛАТЬ МНОГО ПОЛЕЗНЫХ ПРОДУКТОВ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33206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66FF"/>
                </a:solidFill>
              </a:rPr>
              <a:t>СПАСИБО!</a:t>
            </a:r>
            <a:endParaRPr lang="ru-RU" sz="7200" b="1" i="1" dirty="0">
              <a:solidFill>
                <a:srgbClr val="0066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1545"/>
            <a:ext cx="34559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5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606"/>
            <a:ext cx="3299520" cy="25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31590"/>
            <a:ext cx="4104456" cy="2997515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i="1" dirty="0" smtClean="0">
                <a:solidFill>
                  <a:srgbClr val="4A662C"/>
                </a:solidFill>
              </a:rPr>
              <a:t>Как правило, На </a:t>
            </a:r>
            <a:r>
              <a:rPr lang="ru-RU" sz="2800" i="1" dirty="0">
                <a:solidFill>
                  <a:srgbClr val="4A662C"/>
                </a:solidFill>
              </a:rPr>
              <a:t>стадии сбора отходов</a:t>
            </a:r>
            <a:br>
              <a:rPr lang="ru-RU" sz="2800" i="1" dirty="0">
                <a:solidFill>
                  <a:srgbClr val="4A662C"/>
                </a:solidFill>
              </a:rPr>
            </a:br>
            <a:r>
              <a:rPr lang="ru-RU" sz="2800" i="1" dirty="0">
                <a:solidFill>
                  <a:srgbClr val="4A662C"/>
                </a:solidFill>
              </a:rPr>
              <a:t>происходит превращение различных видов вторичного сырья </a:t>
            </a:r>
            <a:br>
              <a:rPr lang="ru-RU" sz="2800" i="1" dirty="0">
                <a:solidFill>
                  <a:srgbClr val="4A662C"/>
                </a:solidFill>
              </a:rPr>
            </a:br>
            <a:r>
              <a:rPr lang="ru-RU" sz="2800" i="1" dirty="0">
                <a:solidFill>
                  <a:srgbClr val="4A662C"/>
                </a:solidFill>
              </a:rPr>
              <a:t>в </a:t>
            </a:r>
            <a:r>
              <a:rPr lang="ru-RU" sz="2800" b="1" i="1" u="sng" dirty="0">
                <a:solidFill>
                  <a:srgbClr val="4A662C"/>
                </a:solidFill>
              </a:rPr>
              <a:t>единую массу</a:t>
            </a:r>
            <a:endParaRPr lang="ru-RU" sz="2800" i="1" dirty="0">
              <a:solidFill>
                <a:srgbClr val="4A662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7312" y="28896"/>
            <a:ext cx="9071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Стандартный подход к сбору и вывозу мусора в офисах и бизнес центрах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43558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2800" i="1" dirty="0" smtClean="0">
                <a:solidFill>
                  <a:srgbClr val="4A662C"/>
                </a:solidFill>
              </a:rPr>
              <a:t> Способы </a:t>
            </a:r>
            <a:r>
              <a:rPr lang="ru-RU" sz="2800" i="1" dirty="0">
                <a:solidFill>
                  <a:srgbClr val="4A662C"/>
                </a:solidFill>
              </a:rPr>
              <a:t>утилизации </a:t>
            </a:r>
            <a:r>
              <a:rPr lang="ru-RU" sz="2800" i="1" dirty="0" smtClean="0">
                <a:solidFill>
                  <a:srgbClr val="4A662C"/>
                </a:solidFill>
              </a:rPr>
              <a:t>отходов</a:t>
            </a:r>
            <a:r>
              <a:rPr lang="ru-RU" sz="2800" i="1" dirty="0">
                <a:solidFill>
                  <a:srgbClr val="4A662C"/>
                </a:solidFill>
              </a:rPr>
              <a:t>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72684" y="3076579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6" y="915566"/>
            <a:ext cx="3183336" cy="142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lum bright="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15565"/>
            <a:ext cx="3183340" cy="14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2339108"/>
            <a:ext cx="60483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8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991856" y="123478"/>
            <a:ext cx="6046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4A662C"/>
                </a:solidFill>
                <a:latin typeface="+mj-lt"/>
              </a:rPr>
              <a:t>Позиция современного общества.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99592" y="699542"/>
            <a:ext cx="7704856" cy="3744416"/>
            <a:chOff x="973666" y="719315"/>
            <a:chExt cx="7277248" cy="3386589"/>
          </a:xfrm>
        </p:grpSpPr>
        <p:pic>
          <p:nvPicPr>
            <p:cNvPr id="1027" name="Picture 3" descr="C:\Users\Антон\Dropbox\ФОТО\Фото мероприятия\ЗЕленая Пятница\IMG_9530_resiz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484" y="2184590"/>
              <a:ext cx="1905338" cy="1271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Антон\Dropbox\ФОТО\Фото мероприятия\ЗЕленая Пятница\DSCN0555_resiz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085" y="2152919"/>
              <a:ext cx="1457449" cy="109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Антон\Dropbox\ФОТО\Фото мероприятия\Блогер\Блогер 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918" y="910569"/>
              <a:ext cx="2089749" cy="1392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http://www.se8.su/images/se-images/events2012/doit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074" y="3243797"/>
              <a:ext cx="1951939" cy="86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66" y="1009612"/>
              <a:ext cx="1967121" cy="147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6" y="2484411"/>
              <a:ext cx="1918323" cy="1506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C:\Users\Антон\Dropbox\ФОТО\Фото мероприятия\СУбботник Тимберланд\Зеленый WeekEn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974" y="3095734"/>
              <a:ext cx="1951940" cy="98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C:\Users\Антон\Documents\Новая папка\DSC_007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606" y="719315"/>
              <a:ext cx="2610011" cy="14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Антон\Dropbox\ФОТО\Фото мероприятия\ЗЕленая Пятница\100_074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264" y="2016203"/>
              <a:ext cx="2098696" cy="1574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Антон\Dropbox\ФОТО\Фото мероприятия\СУбботник Тимберланд\Н2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809" y="3350325"/>
              <a:ext cx="1340304" cy="75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32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513114" y="993333"/>
            <a:ext cx="6731000" cy="1292225"/>
            <a:chOff x="340" y="391"/>
            <a:chExt cx="4240" cy="814"/>
          </a:xfrm>
          <a:effectLst/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003" y="449"/>
              <a:ext cx="357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/>
                <a:t>ФЕДЕРАЛЬНЫЙ ЗАКОН</a:t>
              </a:r>
            </a:p>
            <a:p>
              <a:r>
                <a:rPr lang="ru-RU" dirty="0"/>
                <a:t>ОБ ОТХОДАХ ПРОИЗВОДСТВА И ПОТРЕБЛЕНИЯ</a:t>
              </a:r>
            </a:p>
            <a:p>
              <a:r>
                <a:rPr lang="ru-RU" dirty="0"/>
                <a:t>24 июня 1998 года N 89-ФЗ</a:t>
              </a:r>
            </a:p>
            <a:p>
              <a:endParaRPr lang="ru-RU" dirty="0"/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91"/>
              <a:ext cx="600" cy="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513114" y="2837047"/>
            <a:ext cx="6804025" cy="1200150"/>
            <a:chOff x="930" y="1752"/>
            <a:chExt cx="4286" cy="756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752"/>
              <a:ext cx="61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610" y="1752"/>
              <a:ext cx="360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/>
                <a:t>ЗАКОН ГОРОДА МОСКВЫ</a:t>
              </a:r>
            </a:p>
            <a:p>
              <a:r>
                <a:rPr lang="ru-RU" dirty="0"/>
                <a:t>ОБ ОТХОДАХ ПРОИЗВОДСТВА И ПОТРЕБЛЕНИЯ В ГОРОДЕ МОСКВЕ</a:t>
              </a:r>
            </a:p>
            <a:p>
              <a:r>
                <a:rPr lang="ru-RU" dirty="0"/>
                <a:t>30 ноября 2005 г. N 68</a:t>
              </a:r>
            </a:p>
          </p:txBody>
        </p:sp>
      </p:grp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148064" y="111731"/>
            <a:ext cx="38439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4A662C"/>
                </a:solidFill>
              </a:rPr>
              <a:t>Законодательство:</a:t>
            </a:r>
          </a:p>
        </p:txBody>
      </p:sp>
    </p:spTree>
    <p:extLst>
      <p:ext uri="{BB962C8B-B14F-4D97-AF65-F5344CB8AC3E}">
        <p14:creationId xmlns:p14="http://schemas.microsoft.com/office/powerpoint/2010/main" val="25371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475656" y="123478"/>
            <a:ext cx="5311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4A662C"/>
                </a:solidFill>
                <a:latin typeface="+mj-lt"/>
              </a:rPr>
              <a:t>Ёмкость рынка переработки.</a:t>
            </a:r>
          </a:p>
        </p:txBody>
      </p:sp>
      <p:pic>
        <p:nvPicPr>
          <p:cNvPr id="2050" name="Picture 2" descr="http://www.profi-forex.org/system/news/1_7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0" y="915566"/>
            <a:ext cx="1563209" cy="11095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elkon.ru/wp-content/uploads/2012/07/903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6" y="2139702"/>
            <a:ext cx="1563209" cy="117141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roothody.com/wp-content/uploads/2011/12/4.-%D1%81%D1%82%D0%B5%D0%BA%D0%BB%D0%BE-%D1%81%D0%BE%D1%80%D1%82%D0%B8%D1%80%D1%83%D0%B5%D1%82%D1%81%D1%8F-%D0%BF%D0%BE-%D1%86%D0%B2%D0%B5%D1%82%D1%83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8" y="3466467"/>
            <a:ext cx="1563210" cy="11521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770014" y="1008657"/>
            <a:ext cx="53410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336600"/>
                </a:solidFill>
              </a:rPr>
              <a:t>БУМАГА</a:t>
            </a:r>
          </a:p>
          <a:p>
            <a:r>
              <a:rPr lang="ru-RU" u="sng" dirty="0">
                <a:solidFill>
                  <a:srgbClr val="336600"/>
                </a:solidFill>
              </a:rPr>
              <a:t>Производственные мощности</a:t>
            </a:r>
            <a:r>
              <a:rPr lang="ru-RU" dirty="0">
                <a:solidFill>
                  <a:srgbClr val="336600"/>
                </a:solidFill>
              </a:rPr>
              <a:t>: 6,5 млн. тонн/год</a:t>
            </a:r>
          </a:p>
          <a:p>
            <a:r>
              <a:rPr lang="ru-RU" u="sng" dirty="0">
                <a:solidFill>
                  <a:srgbClr val="336600"/>
                </a:solidFill>
              </a:rPr>
              <a:t>Загруженность</a:t>
            </a:r>
            <a:r>
              <a:rPr lang="ru-RU" dirty="0">
                <a:solidFill>
                  <a:srgbClr val="336600"/>
                </a:solidFill>
              </a:rPr>
              <a:t>: 4,5 млн. тонн/год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69107" y="2263742"/>
            <a:ext cx="53410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336600"/>
                </a:solidFill>
              </a:rPr>
              <a:t>ПЛАСТИК</a:t>
            </a:r>
          </a:p>
          <a:p>
            <a:r>
              <a:rPr lang="ru-RU" u="sng" dirty="0">
                <a:solidFill>
                  <a:srgbClr val="336600"/>
                </a:solidFill>
              </a:rPr>
              <a:t>Производственные мощности</a:t>
            </a:r>
            <a:r>
              <a:rPr lang="ru-RU" dirty="0">
                <a:solidFill>
                  <a:srgbClr val="336600"/>
                </a:solidFill>
              </a:rPr>
              <a:t>: 2,4 млн. тонн/год</a:t>
            </a:r>
          </a:p>
          <a:p>
            <a:r>
              <a:rPr lang="ru-RU" u="sng" dirty="0">
                <a:solidFill>
                  <a:srgbClr val="336600"/>
                </a:solidFill>
              </a:rPr>
              <a:t>Загруженность</a:t>
            </a:r>
            <a:r>
              <a:rPr lang="ru-RU" dirty="0">
                <a:solidFill>
                  <a:srgbClr val="336600"/>
                </a:solidFill>
              </a:rPr>
              <a:t>: 0,5 млн. тонн/год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740707" y="3580866"/>
            <a:ext cx="53410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336600"/>
                </a:solidFill>
              </a:rPr>
              <a:t>СТЕКЛО</a:t>
            </a:r>
          </a:p>
          <a:p>
            <a:r>
              <a:rPr lang="ru-RU" u="sng" dirty="0">
                <a:solidFill>
                  <a:srgbClr val="336600"/>
                </a:solidFill>
              </a:rPr>
              <a:t>Производственные мощности</a:t>
            </a:r>
            <a:r>
              <a:rPr lang="ru-RU" dirty="0">
                <a:solidFill>
                  <a:srgbClr val="336600"/>
                </a:solidFill>
              </a:rPr>
              <a:t>: 3,3 млн. тонн/год</a:t>
            </a:r>
          </a:p>
          <a:p>
            <a:r>
              <a:rPr lang="ru-RU" u="sng" dirty="0">
                <a:solidFill>
                  <a:srgbClr val="336600"/>
                </a:solidFill>
              </a:rPr>
              <a:t>Загруженность</a:t>
            </a:r>
            <a:r>
              <a:rPr lang="ru-RU" dirty="0">
                <a:solidFill>
                  <a:srgbClr val="336600"/>
                </a:solidFill>
              </a:rPr>
              <a:t>: 0,65 млн. тонн/год</a:t>
            </a:r>
          </a:p>
        </p:txBody>
      </p:sp>
    </p:spTree>
    <p:extLst>
      <p:ext uri="{BB962C8B-B14F-4D97-AF65-F5344CB8AC3E}">
        <p14:creationId xmlns:p14="http://schemas.microsoft.com/office/powerpoint/2010/main" val="8244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38743655"/>
              </p:ext>
            </p:extLst>
          </p:nvPr>
        </p:nvGraphicFramePr>
        <p:xfrm>
          <a:off x="323528" y="1203598"/>
          <a:ext cx="3749477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07093752"/>
              </p:ext>
            </p:extLst>
          </p:nvPr>
        </p:nvGraphicFramePr>
        <p:xfrm>
          <a:off x="4860032" y="915566"/>
          <a:ext cx="4181525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6350"/>
            <a:ext cx="8669337" cy="765175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4A662C"/>
                </a:solidFill>
              </a:rPr>
              <a:t>Комплексное управление </a:t>
            </a:r>
            <a:r>
              <a:rPr lang="ru-RU" sz="2800" i="1" dirty="0">
                <a:solidFill>
                  <a:srgbClr val="4A662C"/>
                </a:solidFill>
              </a:rPr>
              <a:t>отходами.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0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3" y="0"/>
            <a:ext cx="8958336" cy="1102770"/>
          </a:xfrm>
          <a:noFill/>
          <a:ln/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4A662C"/>
                </a:solidFill>
              </a:rPr>
              <a:t>внедрение системы </a:t>
            </a:r>
            <a:r>
              <a:rPr lang="ru-RU" sz="2800" b="1" i="1" dirty="0" smtClean="0">
                <a:solidFill>
                  <a:srgbClr val="4A662C"/>
                </a:solidFill>
              </a:rPr>
              <a:t>раздельного </a:t>
            </a:r>
            <a:r>
              <a:rPr lang="ru-RU" sz="2800" b="1" i="1" dirty="0">
                <a:solidFill>
                  <a:srgbClr val="4A662C"/>
                </a:solidFill>
              </a:rPr>
              <a:t>сбора </a:t>
            </a:r>
            <a:r>
              <a:rPr lang="ru-RU" sz="2800" b="1" i="1" dirty="0" smtClean="0">
                <a:solidFill>
                  <a:srgbClr val="4A662C"/>
                </a:solidFill>
              </a:rPr>
              <a:t>отходов в офисе</a:t>
            </a:r>
            <a:r>
              <a:rPr lang="ru-RU" sz="2800" i="1" dirty="0" smtClean="0">
                <a:solidFill>
                  <a:srgbClr val="4A662C"/>
                </a:solidFill>
              </a:rPr>
              <a:t> </a:t>
            </a:r>
            <a:endParaRPr lang="ru-RU" sz="2800" i="1" dirty="0">
              <a:solidFill>
                <a:srgbClr val="4A662C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3321" y="3076579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051686"/>
            <a:ext cx="6809616" cy="1679857"/>
          </a:xfrm>
          <a:prstGeom prst="rect">
            <a:avLst/>
          </a:prstGeom>
        </p:spPr>
      </p:pic>
      <p:sp>
        <p:nvSpPr>
          <p:cNvPr id="7" name="Freeform 30"/>
          <p:cNvSpPr>
            <a:spLocks/>
          </p:cNvSpPr>
          <p:nvPr/>
        </p:nvSpPr>
        <p:spPr bwMode="auto">
          <a:xfrm>
            <a:off x="698373" y="987574"/>
            <a:ext cx="1512887" cy="792163"/>
          </a:xfrm>
          <a:custGeom>
            <a:avLst/>
            <a:gdLst>
              <a:gd name="T0" fmla="*/ 407354316 w 1720"/>
              <a:gd name="T1" fmla="*/ 431134215 h 1014"/>
              <a:gd name="T2" fmla="*/ 162065735 w 1720"/>
              <a:gd name="T3" fmla="*/ 641598351 h 1014"/>
              <a:gd name="T4" fmla="*/ 89792889 w 1720"/>
              <a:gd name="T5" fmla="*/ 886503661 h 1014"/>
              <a:gd name="T6" fmla="*/ 324131470 w 1720"/>
              <a:gd name="T7" fmla="*/ 1088039233 h 1014"/>
              <a:gd name="T8" fmla="*/ 724916649 w 1720"/>
              <a:gd name="T9" fmla="*/ 1191358261 h 1014"/>
              <a:gd name="T10" fmla="*/ 2147483647 w 1720"/>
              <a:gd name="T11" fmla="*/ 1119927407 h 1014"/>
              <a:gd name="T12" fmla="*/ 2147483647 w 1720"/>
              <a:gd name="T13" fmla="*/ 764050908 h 1014"/>
              <a:gd name="T14" fmla="*/ 2147483647 w 1720"/>
              <a:gd name="T15" fmla="*/ 469400492 h 1014"/>
              <a:gd name="T16" fmla="*/ 2147483647 w 1720"/>
              <a:gd name="T17" fmla="*/ 221944820 h 1014"/>
              <a:gd name="T18" fmla="*/ 2147483647 w 1720"/>
              <a:gd name="T19" fmla="*/ 105870318 h 1014"/>
              <a:gd name="T20" fmla="*/ 1944790800 w 1720"/>
              <a:gd name="T21" fmla="*/ 136482871 h 1014"/>
              <a:gd name="T22" fmla="*/ 1957930833 w 1720"/>
              <a:gd name="T23" fmla="*/ 70155257 h 1014"/>
              <a:gd name="T24" fmla="*/ 2147483647 w 1720"/>
              <a:gd name="T25" fmla="*/ 1275621 h 1014"/>
              <a:gd name="T26" fmla="*/ 2147483647 w 1720"/>
              <a:gd name="T27" fmla="*/ 38266290 h 1014"/>
              <a:gd name="T28" fmla="*/ 2147483647 w 1720"/>
              <a:gd name="T29" fmla="*/ 368632608 h 1014"/>
              <a:gd name="T30" fmla="*/ 2147483647 w 1720"/>
              <a:gd name="T31" fmla="*/ 679865410 h 1014"/>
              <a:gd name="T32" fmla="*/ 2147483647 w 1720"/>
              <a:gd name="T33" fmla="*/ 913290133 h 1014"/>
              <a:gd name="T34" fmla="*/ 2147483647 w 1720"/>
              <a:gd name="T35" fmla="*/ 1204113687 h 1014"/>
              <a:gd name="T36" fmla="*/ 1243964871 w 1720"/>
              <a:gd name="T37" fmla="*/ 1284473104 h 1014"/>
              <a:gd name="T38" fmla="*/ 689874803 w 1720"/>
              <a:gd name="T39" fmla="*/ 1236001861 h 1014"/>
              <a:gd name="T40" fmla="*/ 188346680 w 1720"/>
              <a:gd name="T41" fmla="*/ 1080386290 h 1014"/>
              <a:gd name="T42" fmla="*/ 30660970 w 1720"/>
              <a:gd name="T43" fmla="*/ 933698502 h 1014"/>
              <a:gd name="T44" fmla="*/ 17520930 w 1720"/>
              <a:gd name="T45" fmla="*/ 761499667 h 1014"/>
              <a:gd name="T46" fmla="*/ 264999564 w 1720"/>
              <a:gd name="T47" fmla="*/ 464298010 h 1014"/>
              <a:gd name="T48" fmla="*/ 356983311 w 1720"/>
              <a:gd name="T49" fmla="*/ 401796403 h 1014"/>
              <a:gd name="T50" fmla="*/ 1224254822 w 1720"/>
              <a:gd name="T51" fmla="*/ 75256959 h 1014"/>
              <a:gd name="T52" fmla="*/ 1697310950 w 1720"/>
              <a:gd name="T53" fmla="*/ 6378105 h 1014"/>
              <a:gd name="T54" fmla="*/ 1441072397 w 1720"/>
              <a:gd name="T55" fmla="*/ 57399831 h 1014"/>
              <a:gd name="T56" fmla="*/ 998676345 w 1720"/>
              <a:gd name="T57" fmla="*/ 168371827 h 1014"/>
              <a:gd name="T58" fmla="*/ 407354316 w 1720"/>
              <a:gd name="T59" fmla="*/ 431134215 h 101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20"/>
              <a:gd name="T91" fmla="*/ 0 h 1014"/>
              <a:gd name="T92" fmla="*/ 1720 w 1720"/>
              <a:gd name="T93" fmla="*/ 1014 h 101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20" h="1014">
                <a:moveTo>
                  <a:pt x="186" y="338"/>
                </a:moveTo>
                <a:cubicBezTo>
                  <a:pt x="141" y="388"/>
                  <a:pt x="101" y="443"/>
                  <a:pt x="74" y="503"/>
                </a:cubicBezTo>
                <a:cubicBezTo>
                  <a:pt x="46" y="563"/>
                  <a:pt x="30" y="631"/>
                  <a:pt x="41" y="695"/>
                </a:cubicBezTo>
                <a:cubicBezTo>
                  <a:pt x="51" y="760"/>
                  <a:pt x="95" y="814"/>
                  <a:pt x="148" y="853"/>
                </a:cubicBezTo>
                <a:cubicBezTo>
                  <a:pt x="203" y="891"/>
                  <a:pt x="266" y="917"/>
                  <a:pt x="331" y="934"/>
                </a:cubicBezTo>
                <a:cubicBezTo>
                  <a:pt x="594" y="1001"/>
                  <a:pt x="876" y="964"/>
                  <a:pt x="1130" y="878"/>
                </a:cubicBezTo>
                <a:cubicBezTo>
                  <a:pt x="1297" y="818"/>
                  <a:pt x="1462" y="733"/>
                  <a:pt x="1575" y="599"/>
                </a:cubicBezTo>
                <a:cubicBezTo>
                  <a:pt x="1631" y="533"/>
                  <a:pt x="1669" y="448"/>
                  <a:pt x="1651" y="368"/>
                </a:cubicBezTo>
                <a:cubicBezTo>
                  <a:pt x="1633" y="287"/>
                  <a:pt x="1571" y="219"/>
                  <a:pt x="1499" y="174"/>
                </a:cubicBezTo>
                <a:cubicBezTo>
                  <a:pt x="1418" y="123"/>
                  <a:pt x="1323" y="94"/>
                  <a:pt x="1227" y="83"/>
                </a:cubicBezTo>
                <a:cubicBezTo>
                  <a:pt x="1103" y="71"/>
                  <a:pt x="1021" y="101"/>
                  <a:pt x="888" y="107"/>
                </a:cubicBezTo>
                <a:cubicBezTo>
                  <a:pt x="835" y="110"/>
                  <a:pt x="850" y="84"/>
                  <a:pt x="894" y="55"/>
                </a:cubicBezTo>
                <a:cubicBezTo>
                  <a:pt x="938" y="26"/>
                  <a:pt x="1014" y="0"/>
                  <a:pt x="1069" y="1"/>
                </a:cubicBezTo>
                <a:cubicBezTo>
                  <a:pt x="1163" y="6"/>
                  <a:pt x="1199" y="12"/>
                  <a:pt x="1294" y="30"/>
                </a:cubicBezTo>
                <a:cubicBezTo>
                  <a:pt x="1444" y="64"/>
                  <a:pt x="1603" y="138"/>
                  <a:pt x="1681" y="289"/>
                </a:cubicBezTo>
                <a:cubicBezTo>
                  <a:pt x="1720" y="364"/>
                  <a:pt x="1715" y="461"/>
                  <a:pt x="1678" y="533"/>
                </a:cubicBezTo>
                <a:cubicBezTo>
                  <a:pt x="1642" y="607"/>
                  <a:pt x="1587" y="666"/>
                  <a:pt x="1528" y="716"/>
                </a:cubicBezTo>
                <a:cubicBezTo>
                  <a:pt x="1394" y="826"/>
                  <a:pt x="1235" y="896"/>
                  <a:pt x="1072" y="944"/>
                </a:cubicBezTo>
                <a:cubicBezTo>
                  <a:pt x="909" y="990"/>
                  <a:pt x="738" y="1014"/>
                  <a:pt x="568" y="1007"/>
                </a:cubicBezTo>
                <a:cubicBezTo>
                  <a:pt x="483" y="1004"/>
                  <a:pt x="398" y="993"/>
                  <a:pt x="315" y="969"/>
                </a:cubicBezTo>
                <a:cubicBezTo>
                  <a:pt x="233" y="945"/>
                  <a:pt x="151" y="909"/>
                  <a:pt x="86" y="847"/>
                </a:cubicBezTo>
                <a:cubicBezTo>
                  <a:pt x="54" y="815"/>
                  <a:pt x="28" y="776"/>
                  <a:pt x="14" y="732"/>
                </a:cubicBezTo>
                <a:cubicBezTo>
                  <a:pt x="1" y="688"/>
                  <a:pt x="0" y="641"/>
                  <a:pt x="8" y="597"/>
                </a:cubicBezTo>
                <a:cubicBezTo>
                  <a:pt x="24" y="509"/>
                  <a:pt x="68" y="432"/>
                  <a:pt x="121" y="364"/>
                </a:cubicBezTo>
                <a:cubicBezTo>
                  <a:pt x="124" y="360"/>
                  <a:pt x="162" y="318"/>
                  <a:pt x="163" y="315"/>
                </a:cubicBezTo>
                <a:cubicBezTo>
                  <a:pt x="294" y="176"/>
                  <a:pt x="446" y="101"/>
                  <a:pt x="559" y="59"/>
                </a:cubicBezTo>
                <a:cubicBezTo>
                  <a:pt x="673" y="17"/>
                  <a:pt x="753" y="6"/>
                  <a:pt x="775" y="5"/>
                </a:cubicBezTo>
                <a:cubicBezTo>
                  <a:pt x="798" y="5"/>
                  <a:pt x="762" y="12"/>
                  <a:pt x="658" y="45"/>
                </a:cubicBezTo>
                <a:cubicBezTo>
                  <a:pt x="607" y="63"/>
                  <a:pt x="538" y="88"/>
                  <a:pt x="456" y="132"/>
                </a:cubicBezTo>
                <a:cubicBezTo>
                  <a:pt x="375" y="176"/>
                  <a:pt x="278" y="238"/>
                  <a:pt x="186" y="338"/>
                </a:cubicBezTo>
              </a:path>
            </a:pathLst>
          </a:cu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13302737"/>
              </p:ext>
            </p:extLst>
          </p:nvPr>
        </p:nvGraphicFramePr>
        <p:xfrm>
          <a:off x="323528" y="1203598"/>
          <a:ext cx="2270290" cy="154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87824" y="1059582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666666"/>
                </a:solidFill>
              </a:rPr>
              <a:t>Принятие решения руководством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666666"/>
                </a:solidFill>
              </a:rPr>
              <a:t>Договор с исполнителем/подрядчиком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666666"/>
                </a:solidFill>
              </a:rPr>
              <a:t>Согласование с арендодателем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666666"/>
                </a:solidFill>
              </a:rPr>
              <a:t>Подготовка/покупка оборудования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666666"/>
                </a:solidFill>
              </a:rPr>
              <a:t>Назначение человеческих ресурсов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666666"/>
                </a:solidFill>
              </a:rPr>
              <a:t>Вынесение на обсуждение коллектива и организация мероприятий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 algn="l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261617" y="2544221"/>
            <a:ext cx="3349754" cy="2358411"/>
            <a:chOff x="5289729" y="1833658"/>
            <a:chExt cx="3349754" cy="235841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729" y="2110439"/>
              <a:ext cx="3310999" cy="208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 descr="C:\Users\Костя\Dropbox\Пиктограммы\металл,стекло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935496"/>
              <a:ext cx="464097" cy="75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Костя\Dropbox\Пиктограммы\прочие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825" y="1833658"/>
              <a:ext cx="483621" cy="74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8323" y="2034204"/>
              <a:ext cx="491160" cy="75276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289974" y="1025990"/>
            <a:ext cx="2813249" cy="1783651"/>
            <a:chOff x="309835" y="747777"/>
            <a:chExt cx="2813249" cy="17836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35" y="854874"/>
              <a:ext cx="2569501" cy="167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 descr="C:\Users\Костя\Dropbox\Пиктограммы\бумага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747777"/>
              <a:ext cx="487393" cy="76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C:\Users\Костя\Dropbox\Пиктограммы\прочие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588" y="1158520"/>
              <a:ext cx="487496" cy="77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1781810" y="2549967"/>
            <a:ext cx="2910137" cy="2013811"/>
            <a:chOff x="471776" y="3331853"/>
            <a:chExt cx="3812192" cy="25585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76" y="3674976"/>
              <a:ext cx="3523830" cy="221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 descr="C:\Users\Костя\Dropbox\Пиктограммы\бумага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664" y="3331853"/>
              <a:ext cx="654649" cy="98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Костя\Dropbox\Пиктограммы\бумага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319" y="4208999"/>
              <a:ext cx="654649" cy="98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40113" y="-23146"/>
            <a:ext cx="858202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4A662C"/>
                </a:solidFill>
                <a:latin typeface="+mj-lt"/>
                <a:ea typeface="+mj-ea"/>
                <a:cs typeface="+mj-cs"/>
              </a:rPr>
              <a:t>Реализовать раздельный сбор </a:t>
            </a:r>
            <a:r>
              <a:rPr lang="ru-RU" sz="2800" b="1" i="1" u="sng" dirty="0">
                <a:solidFill>
                  <a:srgbClr val="4A662C"/>
                </a:solidFill>
                <a:latin typeface="+mj-lt"/>
                <a:ea typeface="+mj-ea"/>
                <a:cs typeface="+mj-cs"/>
              </a:rPr>
              <a:t>возможно!</a:t>
            </a:r>
            <a:endParaRPr lang="ru-RU" sz="2800" b="1" i="1" u="sng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6813" y="961177"/>
            <a:ext cx="5651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666666"/>
                </a:solidFill>
              </a:rPr>
              <a:t>Правильная организация рабочего пространства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666666"/>
                </a:solidFill>
              </a:rPr>
              <a:t>Подготовка технических средств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666666"/>
                </a:solidFill>
              </a:rPr>
              <a:t>Инструктаж сотрудников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666666"/>
                </a:solidFill>
              </a:rPr>
              <a:t>Создание правильного климата в офисе</a:t>
            </a:r>
            <a:endParaRPr lang="ru-RU" sz="20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8491</TotalTime>
  <Words>303</Words>
  <Application>Microsoft Office PowerPoint</Application>
  <PresentationFormat>Экран (16:9)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Татьяна Масленникова аПРЕЛЬ 2015 Г. </vt:lpstr>
      <vt:lpstr>Как правило, На стадии сбора отходов происходит превращение различных видов вторичного сырья  в единую массу</vt:lpstr>
      <vt:lpstr> Способы утилизации отходов:</vt:lpstr>
      <vt:lpstr>Презентация PowerPoint</vt:lpstr>
      <vt:lpstr>Презентация PowerPoint</vt:lpstr>
      <vt:lpstr>Презентация PowerPoint</vt:lpstr>
      <vt:lpstr>Комплексное управление отходами.</vt:lpstr>
      <vt:lpstr>внедрение системы раздельного сбора отходов в офисе </vt:lpstr>
      <vt:lpstr>Презентация PowerPoint</vt:lpstr>
      <vt:lpstr>Подбор, установка и обслуживание оборудования для раздельного сбора отходов.</vt:lpstr>
      <vt:lpstr>Презентация PowerPoint</vt:lpstr>
      <vt:lpstr>Презентация PowerPoint</vt:lpstr>
      <vt:lpstr> ИХ будут  производить,  покупать,  продавать, перерабатывать,  но не сжигать  и не закапывать в землю…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Тата</cp:lastModifiedBy>
  <cp:revision>210</cp:revision>
  <cp:lastPrinted>2011-03-05T11:19:42Z</cp:lastPrinted>
  <dcterms:created xsi:type="dcterms:W3CDTF">2011-02-27T07:40:51Z</dcterms:created>
  <dcterms:modified xsi:type="dcterms:W3CDTF">2015-03-27T14:30:50Z</dcterms:modified>
</cp:coreProperties>
</file>