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333" r:id="rId2"/>
    <p:sldId id="338" r:id="rId3"/>
    <p:sldId id="334" r:id="rId4"/>
    <p:sldId id="335" r:id="rId5"/>
    <p:sldId id="353" r:id="rId6"/>
    <p:sldId id="340" r:id="rId7"/>
    <p:sldId id="344" r:id="rId8"/>
    <p:sldId id="351" r:id="rId9"/>
    <p:sldId id="345" r:id="rId10"/>
    <p:sldId id="346" r:id="rId11"/>
    <p:sldId id="347" r:id="rId12"/>
    <p:sldId id="348" r:id="rId13"/>
    <p:sldId id="354" r:id="rId14"/>
    <p:sldId id="34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DBFF76-ABB9-4976-85FB-B103BD89A2C6}">
          <p14:sldIdLst>
            <p14:sldId id="333"/>
            <p14:sldId id="338"/>
            <p14:sldId id="334"/>
            <p14:sldId id="335"/>
            <p14:sldId id="353"/>
            <p14:sldId id="340"/>
            <p14:sldId id="344"/>
            <p14:sldId id="351"/>
            <p14:sldId id="345"/>
            <p14:sldId id="346"/>
            <p14:sldId id="347"/>
            <p14:sldId id="348"/>
            <p14:sldId id="354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 showGuide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ADD5F-1F6C-4513-A514-DF8F51491F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617C28-3ECA-4932-B201-8E077CABE73B}">
      <dgm:prSet phldrT="[Текст]"/>
      <dgm:spPr/>
      <dgm:t>
        <a:bodyPr/>
        <a:lstStyle/>
        <a:p>
          <a:r>
            <a:rPr lang="ru-RU" dirty="0"/>
            <a:t>Оптимизация положений и регламентов</a:t>
          </a:r>
        </a:p>
      </dgm:t>
    </dgm:pt>
    <dgm:pt modelId="{BA7CF64A-6684-4FB9-AE19-F432A104DB38}" type="parTrans" cxnId="{89EE1E7B-8E2E-4DD1-88BE-95E0BC10F91A}">
      <dgm:prSet/>
      <dgm:spPr/>
      <dgm:t>
        <a:bodyPr/>
        <a:lstStyle/>
        <a:p>
          <a:endParaRPr lang="ru-RU"/>
        </a:p>
      </dgm:t>
    </dgm:pt>
    <dgm:pt modelId="{CDF3CBB7-2302-4E4F-BC1B-8B794B73C925}" type="sibTrans" cxnId="{89EE1E7B-8E2E-4DD1-88BE-95E0BC10F91A}">
      <dgm:prSet/>
      <dgm:spPr/>
      <dgm:t>
        <a:bodyPr/>
        <a:lstStyle/>
        <a:p>
          <a:endParaRPr lang="ru-RU"/>
        </a:p>
      </dgm:t>
    </dgm:pt>
    <dgm:pt modelId="{E4696AF6-FDF4-4661-809D-CDE5FB7CD22B}">
      <dgm:prSet phldrT="[Текст]"/>
      <dgm:spPr/>
      <dgm:t>
        <a:bodyPr/>
        <a:lstStyle/>
        <a:p>
          <a:r>
            <a:rPr lang="ru-RU" dirty="0"/>
            <a:t>Разработка закупочных процедур</a:t>
          </a:r>
        </a:p>
      </dgm:t>
    </dgm:pt>
    <dgm:pt modelId="{E4AB689E-7D4D-44A7-AE0B-A82A91136A44}" type="parTrans" cxnId="{51318D40-CDB5-4286-83DE-E1EB59A51076}">
      <dgm:prSet/>
      <dgm:spPr/>
      <dgm:t>
        <a:bodyPr/>
        <a:lstStyle/>
        <a:p>
          <a:endParaRPr lang="ru-RU"/>
        </a:p>
      </dgm:t>
    </dgm:pt>
    <dgm:pt modelId="{334CD758-C7FF-45B9-96C1-1F89192DC582}" type="sibTrans" cxnId="{51318D40-CDB5-4286-83DE-E1EB59A51076}">
      <dgm:prSet/>
      <dgm:spPr/>
      <dgm:t>
        <a:bodyPr/>
        <a:lstStyle/>
        <a:p>
          <a:endParaRPr lang="ru-RU"/>
        </a:p>
      </dgm:t>
    </dgm:pt>
    <dgm:pt modelId="{EE66245D-DA0A-4F66-8726-6201680C9FDD}">
      <dgm:prSet phldrT="[Текст]"/>
      <dgm:spPr/>
      <dgm:t>
        <a:bodyPr/>
        <a:lstStyle/>
        <a:p>
          <a:r>
            <a:rPr lang="ru-RU" dirty="0"/>
            <a:t>Разработка шаблонов делопроизводства</a:t>
          </a:r>
        </a:p>
      </dgm:t>
    </dgm:pt>
    <dgm:pt modelId="{478A1438-E170-4A21-AA8D-F20A750F3642}" type="parTrans" cxnId="{A1EC3E77-41BB-45B5-934E-8744DA0AF7BA}">
      <dgm:prSet/>
      <dgm:spPr/>
      <dgm:t>
        <a:bodyPr/>
        <a:lstStyle/>
        <a:p>
          <a:endParaRPr lang="ru-RU"/>
        </a:p>
      </dgm:t>
    </dgm:pt>
    <dgm:pt modelId="{7DFE47C4-3FF4-4613-A92B-6CD42023B545}" type="sibTrans" cxnId="{A1EC3E77-41BB-45B5-934E-8744DA0AF7BA}">
      <dgm:prSet/>
      <dgm:spPr/>
      <dgm:t>
        <a:bodyPr/>
        <a:lstStyle/>
        <a:p>
          <a:endParaRPr lang="ru-RU"/>
        </a:p>
      </dgm:t>
    </dgm:pt>
    <dgm:pt modelId="{FAC0F07F-8C88-4F06-9D3F-8FA55BCE3765}">
      <dgm:prSet phldrT="[Текст]"/>
      <dgm:spPr/>
      <dgm:t>
        <a:bodyPr/>
        <a:lstStyle/>
        <a:p>
          <a:r>
            <a:rPr lang="ru-RU" dirty="0"/>
            <a:t>Минимизация административных рисков</a:t>
          </a:r>
        </a:p>
      </dgm:t>
    </dgm:pt>
    <dgm:pt modelId="{C726E708-E3B3-42C9-B99C-D106FB144713}" type="parTrans" cxnId="{EEB35DB9-6473-48C7-BBE8-CECC53CE7278}">
      <dgm:prSet/>
      <dgm:spPr/>
      <dgm:t>
        <a:bodyPr/>
        <a:lstStyle/>
        <a:p>
          <a:endParaRPr lang="ru-RU"/>
        </a:p>
      </dgm:t>
    </dgm:pt>
    <dgm:pt modelId="{ADA39378-6510-4F54-B448-44D2F47D379C}" type="sibTrans" cxnId="{EEB35DB9-6473-48C7-BBE8-CECC53CE7278}">
      <dgm:prSet/>
      <dgm:spPr/>
      <dgm:t>
        <a:bodyPr/>
        <a:lstStyle/>
        <a:p>
          <a:endParaRPr lang="ru-RU"/>
        </a:p>
      </dgm:t>
    </dgm:pt>
    <dgm:pt modelId="{1C9C44F3-0955-4AB7-BB92-7D1DB297C8E3}">
      <dgm:prSet phldrT="[Текст]"/>
      <dgm:spPr/>
      <dgm:t>
        <a:bodyPr/>
        <a:lstStyle/>
        <a:p>
          <a:r>
            <a:rPr lang="ru-RU" dirty="0"/>
            <a:t>Оптимизация смет и бюджетов</a:t>
          </a:r>
        </a:p>
      </dgm:t>
    </dgm:pt>
    <dgm:pt modelId="{DBF6D554-DBFD-48C5-863A-3EF5164F46C9}" type="parTrans" cxnId="{47B06044-E57B-4108-BA18-608B3EC9A3BC}">
      <dgm:prSet/>
      <dgm:spPr/>
      <dgm:t>
        <a:bodyPr/>
        <a:lstStyle/>
        <a:p>
          <a:endParaRPr lang="ru-RU"/>
        </a:p>
      </dgm:t>
    </dgm:pt>
    <dgm:pt modelId="{228AEAA7-74BD-458B-8B09-05005D8C02EA}" type="sibTrans" cxnId="{47B06044-E57B-4108-BA18-608B3EC9A3BC}">
      <dgm:prSet/>
      <dgm:spPr/>
      <dgm:t>
        <a:bodyPr/>
        <a:lstStyle/>
        <a:p>
          <a:endParaRPr lang="ru-RU"/>
        </a:p>
      </dgm:t>
    </dgm:pt>
    <dgm:pt modelId="{C20C8F69-119D-4E44-A687-41D56DBE3B21}" type="pres">
      <dgm:prSet presAssocID="{049ADD5F-1F6C-4513-A514-DF8F51491FB9}" presName="diagram" presStyleCnt="0">
        <dgm:presLayoutVars>
          <dgm:dir/>
          <dgm:resizeHandles val="exact"/>
        </dgm:presLayoutVars>
      </dgm:prSet>
      <dgm:spPr/>
    </dgm:pt>
    <dgm:pt modelId="{53480138-0A12-4EEA-951E-762BC8994E29}" type="pres">
      <dgm:prSet presAssocID="{4B617C28-3ECA-4932-B201-8E077CABE73B}" presName="node" presStyleLbl="node1" presStyleIdx="0" presStyleCnt="5">
        <dgm:presLayoutVars>
          <dgm:bulletEnabled val="1"/>
        </dgm:presLayoutVars>
      </dgm:prSet>
      <dgm:spPr/>
    </dgm:pt>
    <dgm:pt modelId="{596FE451-41B5-4CC6-B3B9-0870DBFFB4CD}" type="pres">
      <dgm:prSet presAssocID="{CDF3CBB7-2302-4E4F-BC1B-8B794B73C925}" presName="sibTrans" presStyleCnt="0"/>
      <dgm:spPr/>
    </dgm:pt>
    <dgm:pt modelId="{B8C05E6C-DB23-418E-94F0-06A707C0E4FC}" type="pres">
      <dgm:prSet presAssocID="{E4696AF6-FDF4-4661-809D-CDE5FB7CD22B}" presName="node" presStyleLbl="node1" presStyleIdx="1" presStyleCnt="5">
        <dgm:presLayoutVars>
          <dgm:bulletEnabled val="1"/>
        </dgm:presLayoutVars>
      </dgm:prSet>
      <dgm:spPr/>
    </dgm:pt>
    <dgm:pt modelId="{A90EDE53-1400-45A2-A104-8D075175DEBD}" type="pres">
      <dgm:prSet presAssocID="{334CD758-C7FF-45B9-96C1-1F89192DC582}" presName="sibTrans" presStyleCnt="0"/>
      <dgm:spPr/>
    </dgm:pt>
    <dgm:pt modelId="{EE57F6E3-9FCD-4559-BC71-315B925291D7}" type="pres">
      <dgm:prSet presAssocID="{EE66245D-DA0A-4F66-8726-6201680C9FDD}" presName="node" presStyleLbl="node1" presStyleIdx="2" presStyleCnt="5">
        <dgm:presLayoutVars>
          <dgm:bulletEnabled val="1"/>
        </dgm:presLayoutVars>
      </dgm:prSet>
      <dgm:spPr/>
    </dgm:pt>
    <dgm:pt modelId="{54617330-271A-416C-A2FB-8CB7E5936C7D}" type="pres">
      <dgm:prSet presAssocID="{7DFE47C4-3FF4-4613-A92B-6CD42023B545}" presName="sibTrans" presStyleCnt="0"/>
      <dgm:spPr/>
    </dgm:pt>
    <dgm:pt modelId="{5CBEB931-D2FD-48B3-9EA6-E1CFB4C9BF68}" type="pres">
      <dgm:prSet presAssocID="{FAC0F07F-8C88-4F06-9D3F-8FA55BCE3765}" presName="node" presStyleLbl="node1" presStyleIdx="3" presStyleCnt="5">
        <dgm:presLayoutVars>
          <dgm:bulletEnabled val="1"/>
        </dgm:presLayoutVars>
      </dgm:prSet>
      <dgm:spPr/>
    </dgm:pt>
    <dgm:pt modelId="{4E2F65A9-AA35-490D-9AF3-E0904C0D96BD}" type="pres">
      <dgm:prSet presAssocID="{ADA39378-6510-4F54-B448-44D2F47D379C}" presName="sibTrans" presStyleCnt="0"/>
      <dgm:spPr/>
    </dgm:pt>
    <dgm:pt modelId="{0BAB6A54-2F4C-4B9A-871B-355033324236}" type="pres">
      <dgm:prSet presAssocID="{1C9C44F3-0955-4AB7-BB92-7D1DB297C8E3}" presName="node" presStyleLbl="node1" presStyleIdx="4" presStyleCnt="5">
        <dgm:presLayoutVars>
          <dgm:bulletEnabled val="1"/>
        </dgm:presLayoutVars>
      </dgm:prSet>
      <dgm:spPr/>
    </dgm:pt>
  </dgm:ptLst>
  <dgm:cxnLst>
    <dgm:cxn modelId="{FBA3C6A3-9912-44F8-8E66-9CC8448859F7}" type="presOf" srcId="{4B617C28-3ECA-4932-B201-8E077CABE73B}" destId="{53480138-0A12-4EEA-951E-762BC8994E29}" srcOrd="0" destOrd="0" presId="urn:microsoft.com/office/officeart/2005/8/layout/default"/>
    <dgm:cxn modelId="{89EE1E7B-8E2E-4DD1-88BE-95E0BC10F91A}" srcId="{049ADD5F-1F6C-4513-A514-DF8F51491FB9}" destId="{4B617C28-3ECA-4932-B201-8E077CABE73B}" srcOrd="0" destOrd="0" parTransId="{BA7CF64A-6684-4FB9-AE19-F432A104DB38}" sibTransId="{CDF3CBB7-2302-4E4F-BC1B-8B794B73C925}"/>
    <dgm:cxn modelId="{0C1CA161-4735-4506-9D8D-92093186C952}" type="presOf" srcId="{049ADD5F-1F6C-4513-A514-DF8F51491FB9}" destId="{C20C8F69-119D-4E44-A687-41D56DBE3B21}" srcOrd="0" destOrd="0" presId="urn:microsoft.com/office/officeart/2005/8/layout/default"/>
    <dgm:cxn modelId="{47B06044-E57B-4108-BA18-608B3EC9A3BC}" srcId="{049ADD5F-1F6C-4513-A514-DF8F51491FB9}" destId="{1C9C44F3-0955-4AB7-BB92-7D1DB297C8E3}" srcOrd="4" destOrd="0" parTransId="{DBF6D554-DBFD-48C5-863A-3EF5164F46C9}" sibTransId="{228AEAA7-74BD-458B-8B09-05005D8C02EA}"/>
    <dgm:cxn modelId="{D11ECE7F-A8A4-4C95-90C0-5134B172A32B}" type="presOf" srcId="{EE66245D-DA0A-4F66-8726-6201680C9FDD}" destId="{EE57F6E3-9FCD-4559-BC71-315B925291D7}" srcOrd="0" destOrd="0" presId="urn:microsoft.com/office/officeart/2005/8/layout/default"/>
    <dgm:cxn modelId="{EEB35DB9-6473-48C7-BBE8-CECC53CE7278}" srcId="{049ADD5F-1F6C-4513-A514-DF8F51491FB9}" destId="{FAC0F07F-8C88-4F06-9D3F-8FA55BCE3765}" srcOrd="3" destOrd="0" parTransId="{C726E708-E3B3-42C9-B99C-D106FB144713}" sibTransId="{ADA39378-6510-4F54-B448-44D2F47D379C}"/>
    <dgm:cxn modelId="{51318D40-CDB5-4286-83DE-E1EB59A51076}" srcId="{049ADD5F-1F6C-4513-A514-DF8F51491FB9}" destId="{E4696AF6-FDF4-4661-809D-CDE5FB7CD22B}" srcOrd="1" destOrd="0" parTransId="{E4AB689E-7D4D-44A7-AE0B-A82A91136A44}" sibTransId="{334CD758-C7FF-45B9-96C1-1F89192DC582}"/>
    <dgm:cxn modelId="{113198B3-8ABA-44FA-9D83-8A1DA1ADFEEC}" type="presOf" srcId="{FAC0F07F-8C88-4F06-9D3F-8FA55BCE3765}" destId="{5CBEB931-D2FD-48B3-9EA6-E1CFB4C9BF68}" srcOrd="0" destOrd="0" presId="urn:microsoft.com/office/officeart/2005/8/layout/default"/>
    <dgm:cxn modelId="{E20062BB-FE73-4ABD-B5F7-91D0CEF27F2E}" type="presOf" srcId="{1C9C44F3-0955-4AB7-BB92-7D1DB297C8E3}" destId="{0BAB6A54-2F4C-4B9A-871B-355033324236}" srcOrd="0" destOrd="0" presId="urn:microsoft.com/office/officeart/2005/8/layout/default"/>
    <dgm:cxn modelId="{A1EC3E77-41BB-45B5-934E-8744DA0AF7BA}" srcId="{049ADD5F-1F6C-4513-A514-DF8F51491FB9}" destId="{EE66245D-DA0A-4F66-8726-6201680C9FDD}" srcOrd="2" destOrd="0" parTransId="{478A1438-E170-4A21-AA8D-F20A750F3642}" sibTransId="{7DFE47C4-3FF4-4613-A92B-6CD42023B545}"/>
    <dgm:cxn modelId="{25828BB3-1C56-47EA-A706-DFA8E3E74764}" type="presOf" srcId="{E4696AF6-FDF4-4661-809D-CDE5FB7CD22B}" destId="{B8C05E6C-DB23-418E-94F0-06A707C0E4FC}" srcOrd="0" destOrd="0" presId="urn:microsoft.com/office/officeart/2005/8/layout/default"/>
    <dgm:cxn modelId="{DE64E6BF-EA1D-48EC-89FB-54F4EB8858BC}" type="presParOf" srcId="{C20C8F69-119D-4E44-A687-41D56DBE3B21}" destId="{53480138-0A12-4EEA-951E-762BC8994E29}" srcOrd="0" destOrd="0" presId="urn:microsoft.com/office/officeart/2005/8/layout/default"/>
    <dgm:cxn modelId="{F2BC0A8A-4BA5-4FFC-861D-C6848B8DB700}" type="presParOf" srcId="{C20C8F69-119D-4E44-A687-41D56DBE3B21}" destId="{596FE451-41B5-4CC6-B3B9-0870DBFFB4CD}" srcOrd="1" destOrd="0" presId="urn:microsoft.com/office/officeart/2005/8/layout/default"/>
    <dgm:cxn modelId="{62832767-B269-49F1-9D52-E1994C643AC1}" type="presParOf" srcId="{C20C8F69-119D-4E44-A687-41D56DBE3B21}" destId="{B8C05E6C-DB23-418E-94F0-06A707C0E4FC}" srcOrd="2" destOrd="0" presId="urn:microsoft.com/office/officeart/2005/8/layout/default"/>
    <dgm:cxn modelId="{0FCCCCD9-711D-4B48-A625-49C07A57BFB4}" type="presParOf" srcId="{C20C8F69-119D-4E44-A687-41D56DBE3B21}" destId="{A90EDE53-1400-45A2-A104-8D075175DEBD}" srcOrd="3" destOrd="0" presId="urn:microsoft.com/office/officeart/2005/8/layout/default"/>
    <dgm:cxn modelId="{2847B084-207E-4A1D-9DB6-C89560F640F3}" type="presParOf" srcId="{C20C8F69-119D-4E44-A687-41D56DBE3B21}" destId="{EE57F6E3-9FCD-4559-BC71-315B925291D7}" srcOrd="4" destOrd="0" presId="urn:microsoft.com/office/officeart/2005/8/layout/default"/>
    <dgm:cxn modelId="{F6078FCC-CF77-4DB7-ADD6-6ACB34C3E297}" type="presParOf" srcId="{C20C8F69-119D-4E44-A687-41D56DBE3B21}" destId="{54617330-271A-416C-A2FB-8CB7E5936C7D}" srcOrd="5" destOrd="0" presId="urn:microsoft.com/office/officeart/2005/8/layout/default"/>
    <dgm:cxn modelId="{8B7D9BE2-1DB7-4B7A-87C6-675632F8E704}" type="presParOf" srcId="{C20C8F69-119D-4E44-A687-41D56DBE3B21}" destId="{5CBEB931-D2FD-48B3-9EA6-E1CFB4C9BF68}" srcOrd="6" destOrd="0" presId="urn:microsoft.com/office/officeart/2005/8/layout/default"/>
    <dgm:cxn modelId="{654B1D1A-6170-4AB7-AECC-6D514ADD67DD}" type="presParOf" srcId="{C20C8F69-119D-4E44-A687-41D56DBE3B21}" destId="{4E2F65A9-AA35-490D-9AF3-E0904C0D96BD}" srcOrd="7" destOrd="0" presId="urn:microsoft.com/office/officeart/2005/8/layout/default"/>
    <dgm:cxn modelId="{C8B84623-53C8-483D-9927-22B770A5D9DB}" type="presParOf" srcId="{C20C8F69-119D-4E44-A687-41D56DBE3B21}" destId="{0BAB6A54-2F4C-4B9A-871B-35503332423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0A985-2321-4D33-BE31-D2188FFE4B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D9499A-7826-4AD3-95AC-6E646B9CBA5F}">
      <dgm:prSet phldrT="[Текст]"/>
      <dgm:spPr/>
      <dgm:t>
        <a:bodyPr/>
        <a:lstStyle/>
        <a:p>
          <a:r>
            <a:rPr lang="ru-RU" dirty="0"/>
            <a:t>Анализ эффективности процессов</a:t>
          </a:r>
        </a:p>
      </dgm:t>
    </dgm:pt>
    <dgm:pt modelId="{1D3FD8C0-3EF4-46D2-BCFA-830C5A2D6A82}" type="parTrans" cxnId="{C49820AD-A77B-4434-8EE1-66E610BB033F}">
      <dgm:prSet/>
      <dgm:spPr/>
      <dgm:t>
        <a:bodyPr/>
        <a:lstStyle/>
        <a:p>
          <a:endParaRPr lang="ru-RU"/>
        </a:p>
      </dgm:t>
    </dgm:pt>
    <dgm:pt modelId="{D97662B1-4CD5-475D-BEE5-7831DA5C5C3C}" type="sibTrans" cxnId="{C49820AD-A77B-4434-8EE1-66E610BB033F}">
      <dgm:prSet/>
      <dgm:spPr/>
      <dgm:t>
        <a:bodyPr/>
        <a:lstStyle/>
        <a:p>
          <a:endParaRPr lang="ru-RU"/>
        </a:p>
      </dgm:t>
    </dgm:pt>
    <dgm:pt modelId="{5D0AE35C-9362-4FB0-B1C8-75ED7BAFF73A}">
      <dgm:prSet phldrT="[Текст]"/>
      <dgm:spPr/>
      <dgm:t>
        <a:bodyPr/>
        <a:lstStyle/>
        <a:p>
          <a:r>
            <a:rPr lang="ru-RU" dirty="0"/>
            <a:t>Выявление рисков</a:t>
          </a:r>
        </a:p>
      </dgm:t>
    </dgm:pt>
    <dgm:pt modelId="{4A093465-89D2-4A66-BA6D-9CEF0DE67E96}" type="parTrans" cxnId="{9A0A4807-8A39-4082-B3EE-23A49C7D7C77}">
      <dgm:prSet/>
      <dgm:spPr/>
      <dgm:t>
        <a:bodyPr/>
        <a:lstStyle/>
        <a:p>
          <a:endParaRPr lang="ru-RU"/>
        </a:p>
      </dgm:t>
    </dgm:pt>
    <dgm:pt modelId="{7F5CCA74-9407-4956-977D-8666469470B6}" type="sibTrans" cxnId="{9A0A4807-8A39-4082-B3EE-23A49C7D7C77}">
      <dgm:prSet/>
      <dgm:spPr/>
      <dgm:t>
        <a:bodyPr/>
        <a:lstStyle/>
        <a:p>
          <a:endParaRPr lang="ru-RU"/>
        </a:p>
      </dgm:t>
    </dgm:pt>
    <dgm:pt modelId="{99147782-38A1-45D1-AF4C-AA76EB082077}">
      <dgm:prSet phldrT="[Текст]"/>
      <dgm:spPr/>
      <dgm:t>
        <a:bodyPr/>
        <a:lstStyle/>
        <a:p>
          <a:r>
            <a:rPr lang="ru-RU" dirty="0"/>
            <a:t>Оптимизация расходов</a:t>
          </a:r>
        </a:p>
      </dgm:t>
    </dgm:pt>
    <dgm:pt modelId="{317FCAD1-B1F0-4CA3-A368-30D5FA28F5B3}" type="parTrans" cxnId="{9B8D54DD-E642-4E65-B359-459461565896}">
      <dgm:prSet/>
      <dgm:spPr/>
      <dgm:t>
        <a:bodyPr/>
        <a:lstStyle/>
        <a:p>
          <a:endParaRPr lang="ru-RU"/>
        </a:p>
      </dgm:t>
    </dgm:pt>
    <dgm:pt modelId="{9AEF8B44-CDB1-4345-997F-0E9BAD1AD4E3}" type="sibTrans" cxnId="{9B8D54DD-E642-4E65-B359-459461565896}">
      <dgm:prSet/>
      <dgm:spPr/>
      <dgm:t>
        <a:bodyPr/>
        <a:lstStyle/>
        <a:p>
          <a:endParaRPr lang="ru-RU"/>
        </a:p>
      </dgm:t>
    </dgm:pt>
    <dgm:pt modelId="{04C6349F-A922-4E2B-8F9E-3BF2846B8BAB}">
      <dgm:prSet phldrT="[Текст]"/>
      <dgm:spPr/>
      <dgm:t>
        <a:bodyPr/>
        <a:lstStyle/>
        <a:p>
          <a:r>
            <a:rPr lang="ru-RU" dirty="0"/>
            <a:t>Анализ закупочной политики</a:t>
          </a:r>
        </a:p>
      </dgm:t>
    </dgm:pt>
    <dgm:pt modelId="{2B2AA589-E983-48D6-8123-7A01BA40CF6A}" type="parTrans" cxnId="{41705B23-95CE-4766-8E6E-BD2658C92D4D}">
      <dgm:prSet/>
      <dgm:spPr/>
      <dgm:t>
        <a:bodyPr/>
        <a:lstStyle/>
        <a:p>
          <a:endParaRPr lang="ru-RU"/>
        </a:p>
      </dgm:t>
    </dgm:pt>
    <dgm:pt modelId="{AE92BDFB-5D50-46BA-9185-E61C195432DC}" type="sibTrans" cxnId="{41705B23-95CE-4766-8E6E-BD2658C92D4D}">
      <dgm:prSet/>
      <dgm:spPr/>
      <dgm:t>
        <a:bodyPr/>
        <a:lstStyle/>
        <a:p>
          <a:endParaRPr lang="ru-RU"/>
        </a:p>
      </dgm:t>
    </dgm:pt>
    <dgm:pt modelId="{EF8D7946-7801-438A-B3F4-549CE86ED449}">
      <dgm:prSet phldrT="[Текст]"/>
      <dgm:spPr/>
      <dgm:t>
        <a:bodyPr/>
        <a:lstStyle/>
        <a:p>
          <a:r>
            <a:rPr lang="ru-RU" dirty="0"/>
            <a:t>Оценка профессиональных знаний</a:t>
          </a:r>
        </a:p>
      </dgm:t>
    </dgm:pt>
    <dgm:pt modelId="{1B3192C3-0829-4825-B300-3A1227CB31DE}" type="parTrans" cxnId="{F07E8836-1A2A-40A4-B00F-B7E2381C3D9A}">
      <dgm:prSet/>
      <dgm:spPr/>
      <dgm:t>
        <a:bodyPr/>
        <a:lstStyle/>
        <a:p>
          <a:endParaRPr lang="ru-RU"/>
        </a:p>
      </dgm:t>
    </dgm:pt>
    <dgm:pt modelId="{DB2D1F9D-EFC5-483E-BB8C-BEB15B140492}" type="sibTrans" cxnId="{F07E8836-1A2A-40A4-B00F-B7E2381C3D9A}">
      <dgm:prSet/>
      <dgm:spPr/>
      <dgm:t>
        <a:bodyPr/>
        <a:lstStyle/>
        <a:p>
          <a:endParaRPr lang="ru-RU"/>
        </a:p>
      </dgm:t>
    </dgm:pt>
    <dgm:pt modelId="{B59294CF-F754-484C-8EEA-295B4EF17A11}" type="pres">
      <dgm:prSet presAssocID="{2800A985-2321-4D33-BE31-D2188FFE4BF7}" presName="diagram" presStyleCnt="0">
        <dgm:presLayoutVars>
          <dgm:dir/>
          <dgm:resizeHandles val="exact"/>
        </dgm:presLayoutVars>
      </dgm:prSet>
      <dgm:spPr/>
    </dgm:pt>
    <dgm:pt modelId="{8A538E91-37FB-4479-922D-25D2FB541B9F}" type="pres">
      <dgm:prSet presAssocID="{6DD9499A-7826-4AD3-95AC-6E646B9CBA5F}" presName="node" presStyleLbl="node1" presStyleIdx="0" presStyleCnt="5">
        <dgm:presLayoutVars>
          <dgm:bulletEnabled val="1"/>
        </dgm:presLayoutVars>
      </dgm:prSet>
      <dgm:spPr/>
    </dgm:pt>
    <dgm:pt modelId="{1556EE8E-F22F-44CC-8D22-2A0E3F1CB3F8}" type="pres">
      <dgm:prSet presAssocID="{D97662B1-4CD5-475D-BEE5-7831DA5C5C3C}" presName="sibTrans" presStyleCnt="0"/>
      <dgm:spPr/>
    </dgm:pt>
    <dgm:pt modelId="{AC973044-7354-4AD6-B038-09152ED78F52}" type="pres">
      <dgm:prSet presAssocID="{5D0AE35C-9362-4FB0-B1C8-75ED7BAFF73A}" presName="node" presStyleLbl="node1" presStyleIdx="1" presStyleCnt="5">
        <dgm:presLayoutVars>
          <dgm:bulletEnabled val="1"/>
        </dgm:presLayoutVars>
      </dgm:prSet>
      <dgm:spPr/>
    </dgm:pt>
    <dgm:pt modelId="{BDB7CD2C-8A8D-4567-A6C2-E1AEFA57A037}" type="pres">
      <dgm:prSet presAssocID="{7F5CCA74-9407-4956-977D-8666469470B6}" presName="sibTrans" presStyleCnt="0"/>
      <dgm:spPr/>
    </dgm:pt>
    <dgm:pt modelId="{4B02E533-8745-40B9-A92B-EFD08CB79B26}" type="pres">
      <dgm:prSet presAssocID="{99147782-38A1-45D1-AF4C-AA76EB082077}" presName="node" presStyleLbl="node1" presStyleIdx="2" presStyleCnt="5">
        <dgm:presLayoutVars>
          <dgm:bulletEnabled val="1"/>
        </dgm:presLayoutVars>
      </dgm:prSet>
      <dgm:spPr/>
    </dgm:pt>
    <dgm:pt modelId="{9DBD8BCF-3610-4E77-B44F-71F91D335BFC}" type="pres">
      <dgm:prSet presAssocID="{9AEF8B44-CDB1-4345-997F-0E9BAD1AD4E3}" presName="sibTrans" presStyleCnt="0"/>
      <dgm:spPr/>
    </dgm:pt>
    <dgm:pt modelId="{36082F23-2F08-4DBF-BE60-5FAB63AACE40}" type="pres">
      <dgm:prSet presAssocID="{04C6349F-A922-4E2B-8F9E-3BF2846B8BAB}" presName="node" presStyleLbl="node1" presStyleIdx="3" presStyleCnt="5">
        <dgm:presLayoutVars>
          <dgm:bulletEnabled val="1"/>
        </dgm:presLayoutVars>
      </dgm:prSet>
      <dgm:spPr/>
    </dgm:pt>
    <dgm:pt modelId="{6B7AB981-685B-4721-85C0-5FD0537C31F3}" type="pres">
      <dgm:prSet presAssocID="{AE92BDFB-5D50-46BA-9185-E61C195432DC}" presName="sibTrans" presStyleCnt="0"/>
      <dgm:spPr/>
    </dgm:pt>
    <dgm:pt modelId="{9DFAB549-C5CF-4292-8186-DE54E129A8B1}" type="pres">
      <dgm:prSet presAssocID="{EF8D7946-7801-438A-B3F4-549CE86ED449}" presName="node" presStyleLbl="node1" presStyleIdx="4" presStyleCnt="5">
        <dgm:presLayoutVars>
          <dgm:bulletEnabled val="1"/>
        </dgm:presLayoutVars>
      </dgm:prSet>
      <dgm:spPr/>
    </dgm:pt>
  </dgm:ptLst>
  <dgm:cxnLst>
    <dgm:cxn modelId="{F07E8836-1A2A-40A4-B00F-B7E2381C3D9A}" srcId="{2800A985-2321-4D33-BE31-D2188FFE4BF7}" destId="{EF8D7946-7801-438A-B3F4-549CE86ED449}" srcOrd="4" destOrd="0" parTransId="{1B3192C3-0829-4825-B300-3A1227CB31DE}" sibTransId="{DB2D1F9D-EFC5-483E-BB8C-BEB15B140492}"/>
    <dgm:cxn modelId="{13F7F354-4C7B-4969-A5E7-A4B146964256}" type="presOf" srcId="{6DD9499A-7826-4AD3-95AC-6E646B9CBA5F}" destId="{8A538E91-37FB-4479-922D-25D2FB541B9F}" srcOrd="0" destOrd="0" presId="urn:microsoft.com/office/officeart/2005/8/layout/default"/>
    <dgm:cxn modelId="{9A0A4807-8A39-4082-B3EE-23A49C7D7C77}" srcId="{2800A985-2321-4D33-BE31-D2188FFE4BF7}" destId="{5D0AE35C-9362-4FB0-B1C8-75ED7BAFF73A}" srcOrd="1" destOrd="0" parTransId="{4A093465-89D2-4A66-BA6D-9CEF0DE67E96}" sibTransId="{7F5CCA74-9407-4956-977D-8666469470B6}"/>
    <dgm:cxn modelId="{C49820AD-A77B-4434-8EE1-66E610BB033F}" srcId="{2800A985-2321-4D33-BE31-D2188FFE4BF7}" destId="{6DD9499A-7826-4AD3-95AC-6E646B9CBA5F}" srcOrd="0" destOrd="0" parTransId="{1D3FD8C0-3EF4-46D2-BCFA-830C5A2D6A82}" sibTransId="{D97662B1-4CD5-475D-BEE5-7831DA5C5C3C}"/>
    <dgm:cxn modelId="{65055CD1-EEEA-4774-BF5C-23DE188AE8E7}" type="presOf" srcId="{04C6349F-A922-4E2B-8F9E-3BF2846B8BAB}" destId="{36082F23-2F08-4DBF-BE60-5FAB63AACE40}" srcOrd="0" destOrd="0" presId="urn:microsoft.com/office/officeart/2005/8/layout/default"/>
    <dgm:cxn modelId="{2BF80F7E-EBE8-4C81-82C3-8AE705EFEFBE}" type="presOf" srcId="{2800A985-2321-4D33-BE31-D2188FFE4BF7}" destId="{B59294CF-F754-484C-8EEA-295B4EF17A11}" srcOrd="0" destOrd="0" presId="urn:microsoft.com/office/officeart/2005/8/layout/default"/>
    <dgm:cxn modelId="{9825695A-1988-4A78-9978-3EE353497D03}" type="presOf" srcId="{5D0AE35C-9362-4FB0-B1C8-75ED7BAFF73A}" destId="{AC973044-7354-4AD6-B038-09152ED78F52}" srcOrd="0" destOrd="0" presId="urn:microsoft.com/office/officeart/2005/8/layout/default"/>
    <dgm:cxn modelId="{9B8D54DD-E642-4E65-B359-459461565896}" srcId="{2800A985-2321-4D33-BE31-D2188FFE4BF7}" destId="{99147782-38A1-45D1-AF4C-AA76EB082077}" srcOrd="2" destOrd="0" parTransId="{317FCAD1-B1F0-4CA3-A368-30D5FA28F5B3}" sibTransId="{9AEF8B44-CDB1-4345-997F-0E9BAD1AD4E3}"/>
    <dgm:cxn modelId="{66F49AAD-FFBF-4301-91F6-784A63A2305C}" type="presOf" srcId="{EF8D7946-7801-438A-B3F4-549CE86ED449}" destId="{9DFAB549-C5CF-4292-8186-DE54E129A8B1}" srcOrd="0" destOrd="0" presId="urn:microsoft.com/office/officeart/2005/8/layout/default"/>
    <dgm:cxn modelId="{E4FA0B8C-F268-4A7F-861D-DF45BFD1923D}" type="presOf" srcId="{99147782-38A1-45D1-AF4C-AA76EB082077}" destId="{4B02E533-8745-40B9-A92B-EFD08CB79B26}" srcOrd="0" destOrd="0" presId="urn:microsoft.com/office/officeart/2005/8/layout/default"/>
    <dgm:cxn modelId="{41705B23-95CE-4766-8E6E-BD2658C92D4D}" srcId="{2800A985-2321-4D33-BE31-D2188FFE4BF7}" destId="{04C6349F-A922-4E2B-8F9E-3BF2846B8BAB}" srcOrd="3" destOrd="0" parTransId="{2B2AA589-E983-48D6-8123-7A01BA40CF6A}" sibTransId="{AE92BDFB-5D50-46BA-9185-E61C195432DC}"/>
    <dgm:cxn modelId="{696FBC40-2FEC-4B01-A414-08D905D76A32}" type="presParOf" srcId="{B59294CF-F754-484C-8EEA-295B4EF17A11}" destId="{8A538E91-37FB-4479-922D-25D2FB541B9F}" srcOrd="0" destOrd="0" presId="urn:microsoft.com/office/officeart/2005/8/layout/default"/>
    <dgm:cxn modelId="{38EDF06B-ECDB-4ACA-B6CD-1BBCFCA27DEA}" type="presParOf" srcId="{B59294CF-F754-484C-8EEA-295B4EF17A11}" destId="{1556EE8E-F22F-44CC-8D22-2A0E3F1CB3F8}" srcOrd="1" destOrd="0" presId="urn:microsoft.com/office/officeart/2005/8/layout/default"/>
    <dgm:cxn modelId="{5CCBDE84-A01D-4AA5-AC3B-3E313957A5E9}" type="presParOf" srcId="{B59294CF-F754-484C-8EEA-295B4EF17A11}" destId="{AC973044-7354-4AD6-B038-09152ED78F52}" srcOrd="2" destOrd="0" presId="urn:microsoft.com/office/officeart/2005/8/layout/default"/>
    <dgm:cxn modelId="{72242774-C278-44F9-BA21-EFE28F8FECB1}" type="presParOf" srcId="{B59294CF-F754-484C-8EEA-295B4EF17A11}" destId="{BDB7CD2C-8A8D-4567-A6C2-E1AEFA57A037}" srcOrd="3" destOrd="0" presId="urn:microsoft.com/office/officeart/2005/8/layout/default"/>
    <dgm:cxn modelId="{7B6E2AE3-58BC-4275-8798-86658705F2FF}" type="presParOf" srcId="{B59294CF-F754-484C-8EEA-295B4EF17A11}" destId="{4B02E533-8745-40B9-A92B-EFD08CB79B26}" srcOrd="4" destOrd="0" presId="urn:microsoft.com/office/officeart/2005/8/layout/default"/>
    <dgm:cxn modelId="{F5D40A8B-718F-4AF7-8F88-7BFC5230A913}" type="presParOf" srcId="{B59294CF-F754-484C-8EEA-295B4EF17A11}" destId="{9DBD8BCF-3610-4E77-B44F-71F91D335BFC}" srcOrd="5" destOrd="0" presId="urn:microsoft.com/office/officeart/2005/8/layout/default"/>
    <dgm:cxn modelId="{BA425A73-898D-48D0-A901-7099810B8E3F}" type="presParOf" srcId="{B59294CF-F754-484C-8EEA-295B4EF17A11}" destId="{36082F23-2F08-4DBF-BE60-5FAB63AACE40}" srcOrd="6" destOrd="0" presId="urn:microsoft.com/office/officeart/2005/8/layout/default"/>
    <dgm:cxn modelId="{C8FE22E7-6801-47A5-B23E-D23F6C526C47}" type="presParOf" srcId="{B59294CF-F754-484C-8EEA-295B4EF17A11}" destId="{6B7AB981-685B-4721-85C0-5FD0537C31F3}" srcOrd="7" destOrd="0" presId="urn:microsoft.com/office/officeart/2005/8/layout/default"/>
    <dgm:cxn modelId="{2B7D5510-43BA-4FA0-BB78-26441C4553C5}" type="presParOf" srcId="{B59294CF-F754-484C-8EEA-295B4EF17A11}" destId="{9DFAB549-C5CF-4292-8186-DE54E129A8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39FDD-975B-4268-86C7-54BE667FBE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828EF-D26B-4B27-BE3D-077C2C29CDD3}">
      <dgm:prSet phldrT="[Текст]"/>
      <dgm:spPr/>
      <dgm:t>
        <a:bodyPr/>
        <a:lstStyle/>
        <a:p>
          <a:r>
            <a:rPr lang="ru-RU" dirty="0"/>
            <a:t>Повышение эффективности бизнеса</a:t>
          </a:r>
        </a:p>
      </dgm:t>
    </dgm:pt>
    <dgm:pt modelId="{B7B84257-821A-4CE8-93CA-EB7AAF38C66D}" type="parTrans" cxnId="{C3340828-6004-4913-91AA-6A23F1DF2272}">
      <dgm:prSet/>
      <dgm:spPr/>
      <dgm:t>
        <a:bodyPr/>
        <a:lstStyle/>
        <a:p>
          <a:endParaRPr lang="ru-RU"/>
        </a:p>
      </dgm:t>
    </dgm:pt>
    <dgm:pt modelId="{EF739E46-1B0C-4312-9834-A205ECC46A5E}" type="sibTrans" cxnId="{C3340828-6004-4913-91AA-6A23F1DF2272}">
      <dgm:prSet/>
      <dgm:spPr/>
      <dgm:t>
        <a:bodyPr/>
        <a:lstStyle/>
        <a:p>
          <a:endParaRPr lang="ru-RU"/>
        </a:p>
      </dgm:t>
    </dgm:pt>
    <dgm:pt modelId="{3BC582E1-8D76-4AA3-B357-BFC81896C0C1}">
      <dgm:prSet phldrT="[Текст]"/>
      <dgm:spPr/>
      <dgm:t>
        <a:bodyPr/>
        <a:lstStyle/>
        <a:p>
          <a:r>
            <a:rPr lang="ru-RU" dirty="0"/>
            <a:t>Разработка стратегии АХО</a:t>
          </a:r>
        </a:p>
      </dgm:t>
    </dgm:pt>
    <dgm:pt modelId="{1198FC73-7122-475F-B829-7C5A098736E9}" type="parTrans" cxnId="{C66348A0-BFF7-4E64-A0FD-9EA4D3F7CC38}">
      <dgm:prSet/>
      <dgm:spPr/>
      <dgm:t>
        <a:bodyPr/>
        <a:lstStyle/>
        <a:p>
          <a:endParaRPr lang="ru-RU"/>
        </a:p>
      </dgm:t>
    </dgm:pt>
    <dgm:pt modelId="{EACE96E1-6F0F-408E-96A1-822AF04C20E2}" type="sibTrans" cxnId="{C66348A0-BFF7-4E64-A0FD-9EA4D3F7CC38}">
      <dgm:prSet/>
      <dgm:spPr/>
      <dgm:t>
        <a:bodyPr/>
        <a:lstStyle/>
        <a:p>
          <a:endParaRPr lang="ru-RU"/>
        </a:p>
      </dgm:t>
    </dgm:pt>
    <dgm:pt modelId="{58DEDACF-AA70-43D2-92A9-4BDE31AFB377}">
      <dgm:prSet phldrT="[Текст]"/>
      <dgm:spPr/>
      <dgm:t>
        <a:bodyPr/>
        <a:lstStyle/>
        <a:p>
          <a:r>
            <a:rPr lang="ru-RU" dirty="0"/>
            <a:t>Проведение закупок</a:t>
          </a:r>
        </a:p>
      </dgm:t>
    </dgm:pt>
    <dgm:pt modelId="{B28C960E-126F-43F1-99B4-DCCA10B2A649}" type="parTrans" cxnId="{28A4159A-B173-4561-87FC-0047F6319A46}">
      <dgm:prSet/>
      <dgm:spPr/>
      <dgm:t>
        <a:bodyPr/>
        <a:lstStyle/>
        <a:p>
          <a:endParaRPr lang="ru-RU"/>
        </a:p>
      </dgm:t>
    </dgm:pt>
    <dgm:pt modelId="{8B72AF4D-001F-4BC5-B17F-B00F9F37099E}" type="sibTrans" cxnId="{28A4159A-B173-4561-87FC-0047F6319A46}">
      <dgm:prSet/>
      <dgm:spPr/>
      <dgm:t>
        <a:bodyPr/>
        <a:lstStyle/>
        <a:p>
          <a:endParaRPr lang="ru-RU"/>
        </a:p>
      </dgm:t>
    </dgm:pt>
    <dgm:pt modelId="{5058882F-C6BE-4C2A-B849-1D7683E608CB}">
      <dgm:prSet phldrT="[Текст]"/>
      <dgm:spPr/>
      <dgm:t>
        <a:bodyPr/>
        <a:lstStyle/>
        <a:p>
          <a:r>
            <a:rPr lang="ru-RU" dirty="0"/>
            <a:t>Определение непрофильных для бизнеса функций</a:t>
          </a:r>
        </a:p>
      </dgm:t>
    </dgm:pt>
    <dgm:pt modelId="{6EDA27C7-4AA5-42D7-A392-32094E6C037B}" type="parTrans" cxnId="{2DC952C5-20A0-4FC6-A01D-7E65967ED28C}">
      <dgm:prSet/>
      <dgm:spPr/>
      <dgm:t>
        <a:bodyPr/>
        <a:lstStyle/>
        <a:p>
          <a:endParaRPr lang="ru-RU"/>
        </a:p>
      </dgm:t>
    </dgm:pt>
    <dgm:pt modelId="{E7E88A49-564C-43E4-893F-62111A976502}" type="sibTrans" cxnId="{2DC952C5-20A0-4FC6-A01D-7E65967ED28C}">
      <dgm:prSet/>
      <dgm:spPr/>
      <dgm:t>
        <a:bodyPr/>
        <a:lstStyle/>
        <a:p>
          <a:endParaRPr lang="ru-RU"/>
        </a:p>
      </dgm:t>
    </dgm:pt>
    <dgm:pt modelId="{49436E7C-12EF-423F-8CFA-8EC4B413D768}">
      <dgm:prSet phldrT="[Текст]"/>
      <dgm:spPr/>
      <dgm:t>
        <a:bodyPr/>
        <a:lstStyle/>
        <a:p>
          <a:r>
            <a:rPr lang="ru-RU" dirty="0"/>
            <a:t>Разработка эксплуатационного календаря</a:t>
          </a:r>
        </a:p>
      </dgm:t>
    </dgm:pt>
    <dgm:pt modelId="{0EF4FBF5-09A2-4F70-9CBC-730A5D127D95}" type="parTrans" cxnId="{EB9BDDC2-AE8A-40F3-AEB0-541347103289}">
      <dgm:prSet/>
      <dgm:spPr/>
      <dgm:t>
        <a:bodyPr/>
        <a:lstStyle/>
        <a:p>
          <a:endParaRPr lang="ru-RU"/>
        </a:p>
      </dgm:t>
    </dgm:pt>
    <dgm:pt modelId="{CD31CAF4-CB08-408D-B196-F077CB132598}" type="sibTrans" cxnId="{EB9BDDC2-AE8A-40F3-AEB0-541347103289}">
      <dgm:prSet/>
      <dgm:spPr/>
      <dgm:t>
        <a:bodyPr/>
        <a:lstStyle/>
        <a:p>
          <a:endParaRPr lang="ru-RU"/>
        </a:p>
      </dgm:t>
    </dgm:pt>
    <dgm:pt modelId="{4BDAB4D3-9BDD-4AB3-92D3-51D427D09E19}" type="pres">
      <dgm:prSet presAssocID="{5D939FDD-975B-4268-86C7-54BE667FBE65}" presName="diagram" presStyleCnt="0">
        <dgm:presLayoutVars>
          <dgm:dir/>
          <dgm:resizeHandles val="exact"/>
        </dgm:presLayoutVars>
      </dgm:prSet>
      <dgm:spPr/>
    </dgm:pt>
    <dgm:pt modelId="{2F061ACC-28DA-4BEC-9790-EFB3A4DF0968}" type="pres">
      <dgm:prSet presAssocID="{CF1828EF-D26B-4B27-BE3D-077C2C29CDD3}" presName="node" presStyleLbl="node1" presStyleIdx="0" presStyleCnt="5">
        <dgm:presLayoutVars>
          <dgm:bulletEnabled val="1"/>
        </dgm:presLayoutVars>
      </dgm:prSet>
      <dgm:spPr/>
    </dgm:pt>
    <dgm:pt modelId="{7D7CCC90-2FDF-4EC2-8456-A8A93223C7C1}" type="pres">
      <dgm:prSet presAssocID="{EF739E46-1B0C-4312-9834-A205ECC46A5E}" presName="sibTrans" presStyleCnt="0"/>
      <dgm:spPr/>
    </dgm:pt>
    <dgm:pt modelId="{B2DCD4BB-027B-4BD1-9D67-5584D184B137}" type="pres">
      <dgm:prSet presAssocID="{3BC582E1-8D76-4AA3-B357-BFC81896C0C1}" presName="node" presStyleLbl="node1" presStyleIdx="1" presStyleCnt="5">
        <dgm:presLayoutVars>
          <dgm:bulletEnabled val="1"/>
        </dgm:presLayoutVars>
      </dgm:prSet>
      <dgm:spPr/>
    </dgm:pt>
    <dgm:pt modelId="{63EA5642-13E8-4796-9B08-1A17E48DD987}" type="pres">
      <dgm:prSet presAssocID="{EACE96E1-6F0F-408E-96A1-822AF04C20E2}" presName="sibTrans" presStyleCnt="0"/>
      <dgm:spPr/>
    </dgm:pt>
    <dgm:pt modelId="{371DF15E-6A91-4FF6-866C-A3AB20D51D6E}" type="pres">
      <dgm:prSet presAssocID="{58DEDACF-AA70-43D2-92A9-4BDE31AFB377}" presName="node" presStyleLbl="node1" presStyleIdx="2" presStyleCnt="5">
        <dgm:presLayoutVars>
          <dgm:bulletEnabled val="1"/>
        </dgm:presLayoutVars>
      </dgm:prSet>
      <dgm:spPr/>
    </dgm:pt>
    <dgm:pt modelId="{EF92247C-2617-4718-BD5D-AD8344A0451E}" type="pres">
      <dgm:prSet presAssocID="{8B72AF4D-001F-4BC5-B17F-B00F9F37099E}" presName="sibTrans" presStyleCnt="0"/>
      <dgm:spPr/>
    </dgm:pt>
    <dgm:pt modelId="{9F39292A-0886-4988-9D6A-74FE7439ED51}" type="pres">
      <dgm:prSet presAssocID="{5058882F-C6BE-4C2A-B849-1D7683E608CB}" presName="node" presStyleLbl="node1" presStyleIdx="3" presStyleCnt="5">
        <dgm:presLayoutVars>
          <dgm:bulletEnabled val="1"/>
        </dgm:presLayoutVars>
      </dgm:prSet>
      <dgm:spPr/>
    </dgm:pt>
    <dgm:pt modelId="{5402DF99-AFCD-492F-A996-91AA9F7AD1D8}" type="pres">
      <dgm:prSet presAssocID="{E7E88A49-564C-43E4-893F-62111A976502}" presName="sibTrans" presStyleCnt="0"/>
      <dgm:spPr/>
    </dgm:pt>
    <dgm:pt modelId="{8EB102A8-DE08-4ABA-94C1-A9C2272B25A2}" type="pres">
      <dgm:prSet presAssocID="{49436E7C-12EF-423F-8CFA-8EC4B413D768}" presName="node" presStyleLbl="node1" presStyleIdx="4" presStyleCnt="5">
        <dgm:presLayoutVars>
          <dgm:bulletEnabled val="1"/>
        </dgm:presLayoutVars>
      </dgm:prSet>
      <dgm:spPr/>
    </dgm:pt>
  </dgm:ptLst>
  <dgm:cxnLst>
    <dgm:cxn modelId="{14100D25-04E1-4F1D-87D7-435E2BFAC9D0}" type="presOf" srcId="{5D939FDD-975B-4268-86C7-54BE667FBE65}" destId="{4BDAB4D3-9BDD-4AB3-92D3-51D427D09E19}" srcOrd="0" destOrd="0" presId="urn:microsoft.com/office/officeart/2005/8/layout/default"/>
    <dgm:cxn modelId="{2DC952C5-20A0-4FC6-A01D-7E65967ED28C}" srcId="{5D939FDD-975B-4268-86C7-54BE667FBE65}" destId="{5058882F-C6BE-4C2A-B849-1D7683E608CB}" srcOrd="3" destOrd="0" parTransId="{6EDA27C7-4AA5-42D7-A392-32094E6C037B}" sibTransId="{E7E88A49-564C-43E4-893F-62111A976502}"/>
    <dgm:cxn modelId="{C3340828-6004-4913-91AA-6A23F1DF2272}" srcId="{5D939FDD-975B-4268-86C7-54BE667FBE65}" destId="{CF1828EF-D26B-4B27-BE3D-077C2C29CDD3}" srcOrd="0" destOrd="0" parTransId="{B7B84257-821A-4CE8-93CA-EB7AAF38C66D}" sibTransId="{EF739E46-1B0C-4312-9834-A205ECC46A5E}"/>
    <dgm:cxn modelId="{28A4159A-B173-4561-87FC-0047F6319A46}" srcId="{5D939FDD-975B-4268-86C7-54BE667FBE65}" destId="{58DEDACF-AA70-43D2-92A9-4BDE31AFB377}" srcOrd="2" destOrd="0" parTransId="{B28C960E-126F-43F1-99B4-DCCA10B2A649}" sibTransId="{8B72AF4D-001F-4BC5-B17F-B00F9F37099E}"/>
    <dgm:cxn modelId="{DF9BDD26-44EB-4E75-86E7-30E51031C0C3}" type="presOf" srcId="{3BC582E1-8D76-4AA3-B357-BFC81896C0C1}" destId="{B2DCD4BB-027B-4BD1-9D67-5584D184B137}" srcOrd="0" destOrd="0" presId="urn:microsoft.com/office/officeart/2005/8/layout/default"/>
    <dgm:cxn modelId="{5B188AA0-22EA-46E0-8318-610BF1A047C4}" type="presOf" srcId="{58DEDACF-AA70-43D2-92A9-4BDE31AFB377}" destId="{371DF15E-6A91-4FF6-866C-A3AB20D51D6E}" srcOrd="0" destOrd="0" presId="urn:microsoft.com/office/officeart/2005/8/layout/default"/>
    <dgm:cxn modelId="{7E5D4398-8B95-4D1B-A2C9-741198452A64}" type="presOf" srcId="{CF1828EF-D26B-4B27-BE3D-077C2C29CDD3}" destId="{2F061ACC-28DA-4BEC-9790-EFB3A4DF0968}" srcOrd="0" destOrd="0" presId="urn:microsoft.com/office/officeart/2005/8/layout/default"/>
    <dgm:cxn modelId="{E6F7BE66-6136-49BE-AF2B-8667443A3110}" type="presOf" srcId="{49436E7C-12EF-423F-8CFA-8EC4B413D768}" destId="{8EB102A8-DE08-4ABA-94C1-A9C2272B25A2}" srcOrd="0" destOrd="0" presId="urn:microsoft.com/office/officeart/2005/8/layout/default"/>
    <dgm:cxn modelId="{C66348A0-BFF7-4E64-A0FD-9EA4D3F7CC38}" srcId="{5D939FDD-975B-4268-86C7-54BE667FBE65}" destId="{3BC582E1-8D76-4AA3-B357-BFC81896C0C1}" srcOrd="1" destOrd="0" parTransId="{1198FC73-7122-475F-B829-7C5A098736E9}" sibTransId="{EACE96E1-6F0F-408E-96A1-822AF04C20E2}"/>
    <dgm:cxn modelId="{EB9BDDC2-AE8A-40F3-AEB0-541347103289}" srcId="{5D939FDD-975B-4268-86C7-54BE667FBE65}" destId="{49436E7C-12EF-423F-8CFA-8EC4B413D768}" srcOrd="4" destOrd="0" parTransId="{0EF4FBF5-09A2-4F70-9CBC-730A5D127D95}" sibTransId="{CD31CAF4-CB08-408D-B196-F077CB132598}"/>
    <dgm:cxn modelId="{8C7A9CFD-E6F4-4195-B7E9-1B72871AD406}" type="presOf" srcId="{5058882F-C6BE-4C2A-B849-1D7683E608CB}" destId="{9F39292A-0886-4988-9D6A-74FE7439ED51}" srcOrd="0" destOrd="0" presId="urn:microsoft.com/office/officeart/2005/8/layout/default"/>
    <dgm:cxn modelId="{EBEA2B14-697C-4B10-891E-243042A72EB4}" type="presParOf" srcId="{4BDAB4D3-9BDD-4AB3-92D3-51D427D09E19}" destId="{2F061ACC-28DA-4BEC-9790-EFB3A4DF0968}" srcOrd="0" destOrd="0" presId="urn:microsoft.com/office/officeart/2005/8/layout/default"/>
    <dgm:cxn modelId="{11393EEC-8DCB-427A-AC4A-D82CAF604C38}" type="presParOf" srcId="{4BDAB4D3-9BDD-4AB3-92D3-51D427D09E19}" destId="{7D7CCC90-2FDF-4EC2-8456-A8A93223C7C1}" srcOrd="1" destOrd="0" presId="urn:microsoft.com/office/officeart/2005/8/layout/default"/>
    <dgm:cxn modelId="{0B5C7B3A-02A0-4969-A0F3-8F48BF58985D}" type="presParOf" srcId="{4BDAB4D3-9BDD-4AB3-92D3-51D427D09E19}" destId="{B2DCD4BB-027B-4BD1-9D67-5584D184B137}" srcOrd="2" destOrd="0" presId="urn:microsoft.com/office/officeart/2005/8/layout/default"/>
    <dgm:cxn modelId="{3067CAAE-02AD-42C4-9618-E18350148101}" type="presParOf" srcId="{4BDAB4D3-9BDD-4AB3-92D3-51D427D09E19}" destId="{63EA5642-13E8-4796-9B08-1A17E48DD987}" srcOrd="3" destOrd="0" presId="urn:microsoft.com/office/officeart/2005/8/layout/default"/>
    <dgm:cxn modelId="{98FB5898-AB7B-4706-8BC3-D9E3DC949C5F}" type="presParOf" srcId="{4BDAB4D3-9BDD-4AB3-92D3-51D427D09E19}" destId="{371DF15E-6A91-4FF6-866C-A3AB20D51D6E}" srcOrd="4" destOrd="0" presId="urn:microsoft.com/office/officeart/2005/8/layout/default"/>
    <dgm:cxn modelId="{E4B81309-4AB7-4958-9A57-0FDD7080C1B7}" type="presParOf" srcId="{4BDAB4D3-9BDD-4AB3-92D3-51D427D09E19}" destId="{EF92247C-2617-4718-BD5D-AD8344A0451E}" srcOrd="5" destOrd="0" presId="urn:microsoft.com/office/officeart/2005/8/layout/default"/>
    <dgm:cxn modelId="{AD275746-4494-403E-8593-D6B392346B82}" type="presParOf" srcId="{4BDAB4D3-9BDD-4AB3-92D3-51D427D09E19}" destId="{9F39292A-0886-4988-9D6A-74FE7439ED51}" srcOrd="6" destOrd="0" presId="urn:microsoft.com/office/officeart/2005/8/layout/default"/>
    <dgm:cxn modelId="{24C8C707-A2D8-47CA-82B6-E664AB21ABAC}" type="presParOf" srcId="{4BDAB4D3-9BDD-4AB3-92D3-51D427D09E19}" destId="{5402DF99-AFCD-492F-A996-91AA9F7AD1D8}" srcOrd="7" destOrd="0" presId="urn:microsoft.com/office/officeart/2005/8/layout/default"/>
    <dgm:cxn modelId="{3CB73704-3947-4818-BB56-681F05B792E9}" type="presParOf" srcId="{4BDAB4D3-9BDD-4AB3-92D3-51D427D09E19}" destId="{8EB102A8-DE08-4ABA-94C1-A9C2272B25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80138-0A12-4EEA-951E-762BC8994E29}">
      <dsp:nvSpPr>
        <dsp:cNvPr id="0" name=""/>
        <dsp:cNvSpPr/>
      </dsp:nvSpPr>
      <dsp:spPr>
        <a:xfrm>
          <a:off x="319533" y="1636"/>
          <a:ext cx="2598539" cy="1559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Оптимизация положений и регламентов</a:t>
          </a:r>
        </a:p>
      </dsp:txBody>
      <dsp:txXfrm>
        <a:off x="319533" y="1636"/>
        <a:ext cx="2598539" cy="1559123"/>
      </dsp:txXfrm>
    </dsp:sp>
    <dsp:sp modelId="{B8C05E6C-DB23-418E-94F0-06A707C0E4FC}">
      <dsp:nvSpPr>
        <dsp:cNvPr id="0" name=""/>
        <dsp:cNvSpPr/>
      </dsp:nvSpPr>
      <dsp:spPr>
        <a:xfrm>
          <a:off x="3177926" y="1636"/>
          <a:ext cx="2598539" cy="1559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Разработка закупочных процедур</a:t>
          </a:r>
        </a:p>
      </dsp:txBody>
      <dsp:txXfrm>
        <a:off x="3177926" y="1636"/>
        <a:ext cx="2598539" cy="1559123"/>
      </dsp:txXfrm>
    </dsp:sp>
    <dsp:sp modelId="{EE57F6E3-9FCD-4559-BC71-315B925291D7}">
      <dsp:nvSpPr>
        <dsp:cNvPr id="0" name=""/>
        <dsp:cNvSpPr/>
      </dsp:nvSpPr>
      <dsp:spPr>
        <a:xfrm>
          <a:off x="319533" y="1820614"/>
          <a:ext cx="2598539" cy="1559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Разработка шаблонов делопроизводства</a:t>
          </a:r>
        </a:p>
      </dsp:txBody>
      <dsp:txXfrm>
        <a:off x="319533" y="1820614"/>
        <a:ext cx="2598539" cy="1559123"/>
      </dsp:txXfrm>
    </dsp:sp>
    <dsp:sp modelId="{5CBEB931-D2FD-48B3-9EA6-E1CFB4C9BF68}">
      <dsp:nvSpPr>
        <dsp:cNvPr id="0" name=""/>
        <dsp:cNvSpPr/>
      </dsp:nvSpPr>
      <dsp:spPr>
        <a:xfrm>
          <a:off x="3177926" y="1820614"/>
          <a:ext cx="2598539" cy="1559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Минимизация административных рисков</a:t>
          </a:r>
        </a:p>
      </dsp:txBody>
      <dsp:txXfrm>
        <a:off x="3177926" y="1820614"/>
        <a:ext cx="2598539" cy="1559123"/>
      </dsp:txXfrm>
    </dsp:sp>
    <dsp:sp modelId="{0BAB6A54-2F4C-4B9A-871B-355033324236}">
      <dsp:nvSpPr>
        <dsp:cNvPr id="0" name=""/>
        <dsp:cNvSpPr/>
      </dsp:nvSpPr>
      <dsp:spPr>
        <a:xfrm>
          <a:off x="1748730" y="3639591"/>
          <a:ext cx="2598539" cy="1559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Оптимизация смет и бюджетов</a:t>
          </a:r>
        </a:p>
      </dsp:txBody>
      <dsp:txXfrm>
        <a:off x="1748730" y="3639591"/>
        <a:ext cx="2598539" cy="155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38E91-37FB-4479-922D-25D2FB541B9F}">
      <dsp:nvSpPr>
        <dsp:cNvPr id="0" name=""/>
        <dsp:cNvSpPr/>
      </dsp:nvSpPr>
      <dsp:spPr>
        <a:xfrm>
          <a:off x="357038" y="1351"/>
          <a:ext cx="2562820" cy="1537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Анализ эффективности процессов</a:t>
          </a:r>
        </a:p>
      </dsp:txBody>
      <dsp:txXfrm>
        <a:off x="357038" y="1351"/>
        <a:ext cx="2562820" cy="1537692"/>
      </dsp:txXfrm>
    </dsp:sp>
    <dsp:sp modelId="{AC973044-7354-4AD6-B038-09152ED78F52}">
      <dsp:nvSpPr>
        <dsp:cNvPr id="0" name=""/>
        <dsp:cNvSpPr/>
      </dsp:nvSpPr>
      <dsp:spPr>
        <a:xfrm>
          <a:off x="3176141" y="1351"/>
          <a:ext cx="2562820" cy="1537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Выявление рисков</a:t>
          </a:r>
        </a:p>
      </dsp:txBody>
      <dsp:txXfrm>
        <a:off x="3176141" y="1351"/>
        <a:ext cx="2562820" cy="1537692"/>
      </dsp:txXfrm>
    </dsp:sp>
    <dsp:sp modelId="{4B02E533-8745-40B9-A92B-EFD08CB79B26}">
      <dsp:nvSpPr>
        <dsp:cNvPr id="0" name=""/>
        <dsp:cNvSpPr/>
      </dsp:nvSpPr>
      <dsp:spPr>
        <a:xfrm>
          <a:off x="357038" y="1795325"/>
          <a:ext cx="2562820" cy="1537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Оптимизация расходов</a:t>
          </a:r>
        </a:p>
      </dsp:txBody>
      <dsp:txXfrm>
        <a:off x="357038" y="1795325"/>
        <a:ext cx="2562820" cy="1537692"/>
      </dsp:txXfrm>
    </dsp:sp>
    <dsp:sp modelId="{36082F23-2F08-4DBF-BE60-5FAB63AACE40}">
      <dsp:nvSpPr>
        <dsp:cNvPr id="0" name=""/>
        <dsp:cNvSpPr/>
      </dsp:nvSpPr>
      <dsp:spPr>
        <a:xfrm>
          <a:off x="3176141" y="1795325"/>
          <a:ext cx="2562820" cy="1537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Анализ закупочной политики</a:t>
          </a:r>
        </a:p>
      </dsp:txBody>
      <dsp:txXfrm>
        <a:off x="3176141" y="1795325"/>
        <a:ext cx="2562820" cy="1537692"/>
      </dsp:txXfrm>
    </dsp:sp>
    <dsp:sp modelId="{9DFAB549-C5CF-4292-8186-DE54E129A8B1}">
      <dsp:nvSpPr>
        <dsp:cNvPr id="0" name=""/>
        <dsp:cNvSpPr/>
      </dsp:nvSpPr>
      <dsp:spPr>
        <a:xfrm>
          <a:off x="1766589" y="3589300"/>
          <a:ext cx="2562820" cy="1537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Оценка профессиональных знаний</a:t>
          </a:r>
        </a:p>
      </dsp:txBody>
      <dsp:txXfrm>
        <a:off x="1766589" y="3589300"/>
        <a:ext cx="2562820" cy="1537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61ACC-28DA-4BEC-9790-EFB3A4DF0968}">
      <dsp:nvSpPr>
        <dsp:cNvPr id="0" name=""/>
        <dsp:cNvSpPr/>
      </dsp:nvSpPr>
      <dsp:spPr>
        <a:xfrm>
          <a:off x="432048" y="781"/>
          <a:ext cx="2491382" cy="149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Повышение эффективности бизнеса</a:t>
          </a:r>
        </a:p>
      </dsp:txBody>
      <dsp:txXfrm>
        <a:off x="432048" y="781"/>
        <a:ext cx="2491382" cy="1494829"/>
      </dsp:txXfrm>
    </dsp:sp>
    <dsp:sp modelId="{B2DCD4BB-027B-4BD1-9D67-5584D184B137}">
      <dsp:nvSpPr>
        <dsp:cNvPr id="0" name=""/>
        <dsp:cNvSpPr/>
      </dsp:nvSpPr>
      <dsp:spPr>
        <a:xfrm>
          <a:off x="3172569" y="781"/>
          <a:ext cx="2491382" cy="149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стратегии АХО</a:t>
          </a:r>
        </a:p>
      </dsp:txBody>
      <dsp:txXfrm>
        <a:off x="3172569" y="781"/>
        <a:ext cx="2491382" cy="1494829"/>
      </dsp:txXfrm>
    </dsp:sp>
    <dsp:sp modelId="{371DF15E-6A91-4FF6-866C-A3AB20D51D6E}">
      <dsp:nvSpPr>
        <dsp:cNvPr id="0" name=""/>
        <dsp:cNvSpPr/>
      </dsp:nvSpPr>
      <dsp:spPr>
        <a:xfrm>
          <a:off x="432048" y="1744749"/>
          <a:ext cx="2491382" cy="149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Проведение закупок</a:t>
          </a:r>
        </a:p>
      </dsp:txBody>
      <dsp:txXfrm>
        <a:off x="432048" y="1744749"/>
        <a:ext cx="2491382" cy="1494829"/>
      </dsp:txXfrm>
    </dsp:sp>
    <dsp:sp modelId="{9F39292A-0886-4988-9D6A-74FE7439ED51}">
      <dsp:nvSpPr>
        <dsp:cNvPr id="0" name=""/>
        <dsp:cNvSpPr/>
      </dsp:nvSpPr>
      <dsp:spPr>
        <a:xfrm>
          <a:off x="3172569" y="1744749"/>
          <a:ext cx="2491382" cy="149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Определение непрофильных для бизнеса функций</a:t>
          </a:r>
        </a:p>
      </dsp:txBody>
      <dsp:txXfrm>
        <a:off x="3172569" y="1744749"/>
        <a:ext cx="2491382" cy="1494829"/>
      </dsp:txXfrm>
    </dsp:sp>
    <dsp:sp modelId="{8EB102A8-DE08-4ABA-94C1-A9C2272B25A2}">
      <dsp:nvSpPr>
        <dsp:cNvPr id="0" name=""/>
        <dsp:cNvSpPr/>
      </dsp:nvSpPr>
      <dsp:spPr>
        <a:xfrm>
          <a:off x="1802308" y="3488717"/>
          <a:ext cx="2491382" cy="1494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Разработка эксплуатационного календаря</a:t>
          </a:r>
        </a:p>
      </dsp:txBody>
      <dsp:txXfrm>
        <a:off x="1802308" y="3488717"/>
        <a:ext cx="2491382" cy="1494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6-11-05T08:02:11.269"/>
    </inkml:context>
    <inkml:brush xml:id="br0">
      <inkml:brushProperty name="width" value="0.2" units="cm"/>
      <inkml:brushProperty name="height" value="0.4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0,'0'40'16,"40"0"-16,79-1 15,-40 1-15,-39 39 16,39-39-16,1 39 16,-40 1-16,79 39 15,-80-79-15,41-1 16,-1 80-16,119-39 15,-78 39-15,-41-80 16,80 81-16,-1-1 16,160 39-16,-1 41 15,41-41-15,-81 41 16,1-40 0,119 39-16,0 40 15,-80-39-15,41-41 16,-239-39-16,39 40 15,81 0-15,-41-40 16,0 40-16,-39 0 16,79-1-16,-39 1 15,-1 0-15,1 0 16,-1-80-16,-79 40 16,80 40-16,-80-80 15,79 40 1,-119-39-16,41-1 15,-41 0-15,40-39 16,0 39-16,40-39 16,0 79-16,-80-40 15,80 1-15,-40-1 16,79 80-16,-79-119 16,-39 39-16,-1-39 15,-39-1-15,39 41 16,-39-1-1,39-39-15,40 39 16,-39 1-16,-41-41 16,41 1-16,-1 39 15,-39-39 1,-1 0-16,1-1 16,39 41-16,-39-41 15,0-39-15,-1 40 16,41 40-16,-1-1 15,-39-39-15,39 39 16,40 0-16,-39-39 16,39 79-16,40-39 15,-40 39-15,39 0 16,-39-80 0,0 80-16,1-79 15,-1 119-15,39-40 16,1 40-16,0-1 15,39 1-15,-39-79 16,79 39-16,-39 39 16,-1-39-16,0 0 15,-78-39-15,78 39 16,-39 40-16,39-1 16,1-39-16,-1 80 15,0-1 1,-39-118-16,79 78 15,-39 1-15,-1 0 16,1 0-16,-1-1 16,-39 1-16,-40-79 15,-40-1-15,1 0 16,39-39-16,-40 39 16,-39-39-16,79 39 15,-40-39-15,1 39 16,-41 1-1,80-1-15,-79 1 16,39-41-16,1 41 16,-1-1-16,1-39 15,39 39-15,-40 1 16,-39-80 0,-1 39-16,1 1 15,-40 0-15,40-1 16,-1-39-1,1 40-15,0 0 16,-1-40 0,-39 39-16,40-39 15,40 40 142,-41 0-17,1-1-140,0 1 16,-1-40-1,1 40-15,0-1 16,-1 1-16,1 0 16,0-1-1,-1-39 32,1 0-31,0 40-16,-1-40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6-11-05T08:02:16.844"/>
    </inkml:context>
    <inkml:brush xml:id="br0">
      <inkml:brushProperty name="width" value="0.2" units="cm"/>
      <inkml:brushProperty name="height" value="0.4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19328 0 0,'-80'0'47,"40"0"-31,-39 0-16,-40 0 15,0 159-15,79-119 31,-79 39-31,80-79 16,-41 80-16,-39-41 16,79 41-16,-39-41 15,39-39 1,1 80-16,-1-41 16,0 1-16,1-40 15,-1 79-15,0-79 16,-39 159-1,-40-119-15,79 0 16,-39 39-16,39 0 16,0-39-16,-39 0 15,39-1-15,-39 81 16,79-81-16,-79 1 16,-41 79-16,81-79 15,-1-1-15,-119 41 16,40-1-1,-39 80-15,158-120 16,-80 1-16,40-40 16,-118 119-16,78-79 15,1 79-15,0-79 16,-1 39-16,41 40 16,-1-79-16,0-40 15,-39 79 1,-40-79-1,39 80 1,41-41-16,-1 1 16,-39 0-16,-1-1 15,-39 41-15,119-41 16,-119 1-16,40 39 16,39 1-16,-119 39 15,40-79-15,40-1 16,39 41-16,-119-1 15,80 0-15,39-39 16,-158 0 0,79 119-16,39-120 15,-39 41-15,80-41 16,-80-39-16,39 80 16,1-1-16,39-39 15,1-40-15,-1 39 16,0 1-16,0-40 15,-79 0-15,40 79 16,79-39-16,0 0 16,-40-1-1,1-39-15,-41 0 16,41 40 0,-41 79-1,1-39-15,-1-41 16,1 1-16,39 39 15,-39-39 1,39-40-16,-39 79 16,0-79-16,-1 120 15,41-120-15,-1 79 16,0-39-16,-39-1 16,-40 41-16,39-1 15,1-79 1,39 40-16,-39-1 15,39 1-15,1 0 16,-1-40-16,0 39 16,-79 41-16,0-41 15,79-39-15,1 80 16,39-1-16,-80-39 16,1 39-16,-40-39 15,39 119 1,-39-120-16,119 1 15,-79 119-15,39-159 16,-39 40-16,-119 79 16,118-119-16,1 158 15,-80-118-15,40 79 16,-40 0-16,80-79 16,79 0-16,-80-40 15,41 39 1,-41 41-16,41-41 15,-80 1-15,-40 39 16,119-39-16,-79 119 16,0-159-16,0 40 15,79-1-15,1 1 16,-41 39-16,80-39 16,-39-40-16,-1 0 15,0 40 1,1-1-1,-41-39-15,1 40 16,-40 79-16,39-79 16,1-1-16,0 1 15,39 39-15,-39-79 16,-1 120-16,1-120 16,79 39-16,-40 41 15,-39-41 1,39-39-16,-79 40 15,40 39-15,-1-39 16,41 0 0,-41 39-16,1-79 15,-1 40-15,41 0 16,-1-1-16,0-39 16,-39 80-16,-40-41 15,119 41-15,-79-80 16,-41 79-16,1 0 15,80 1-15,-80-80 16,39 39 0,1 41-16,0-41 15,39 1-15,0-40 16,0 0 0,40 40-16,-39 0 15,-41-1-15,-78 80 16,78-39-16,1-1 15,-120 40-15,80-39 16,80-41-16,-80 1 16,39 79-16,41-79 15,-41-40 1,80 39-16,-39 1 16,-120 39-16,79-39 15,41 39-15,-41-39 16,41-40-16,-1 79 15,-79 1-15,40-40 16,39 39-16,-40-79 16,-39 79-16,80 1 15,-80-1-15,0-39 16,79-1-16,-79 41 16,79-1-16,-79-39 15,79-40 1,1 40-16,-41 79 15,1-119-15,-40 119 16,79-119-16,-39 39 16,-40 1-16,39 39 15,80-39-15,-79 0 16,-40-1-16,79 1 16,1 40-16,-41-80 15,41 79 1,-81-39-16,81-1 15,-1 41 1,0-80-16,1 0 16,-1 39-1,-39 1-15,39-40 16,40 40-16,-40-40 16,-39 39-16,39 1 31,-39 79-31,-1-119 15,1 40 1,39 0-16,1 39 16,-1-79-1,0 40-15,1-40 16,39 39 0,0 1-16,-40-40 15,-39 40 1,39-40-1,0 0-15,-39 119 16,39-80 0,0 1 171,1-40-171,-1 0-16,40 40 47,0-1-32,-40 41 1,1-80 0,-41 79-16,80-39 125,-39 0-110,-41 39 1,41-39-16,-1-1 15,-39-39 1,79 40 0,-40-40-16,40 40 297,-80 79-297,41-119 15,-41 40 1,41-40-1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BE206-882D-4CCF-A6C8-6E8241836E51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628801"/>
            <a:ext cx="8458200" cy="2520279"/>
          </a:xfrm>
        </p:spPr>
        <p:txBody>
          <a:bodyPr>
            <a:noAutofit/>
          </a:bodyPr>
          <a:lstStyle/>
          <a:p>
            <a:r>
              <a:rPr lang="ru-RU" sz="4400"/>
              <a:t>Консалтинг</a:t>
            </a:r>
            <a:br>
              <a:rPr lang="ru-RU" sz="4400"/>
            </a:br>
            <a:r>
              <a:rPr lang="ru-RU" sz="4400"/>
              <a:t>Аудит</a:t>
            </a:r>
            <a:br>
              <a:rPr lang="ru-RU" sz="4400" dirty="0"/>
            </a:br>
            <a:r>
              <a:rPr lang="ru-RU" sz="4400" dirty="0"/>
              <a:t>Аутсорсинг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628801"/>
            <a:ext cx="2211200" cy="2211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4870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44332F"/>
                </a:solidFill>
              </a:rPr>
              <a:t>"Объединение административно-хозяйственных профессионалов"</a:t>
            </a:r>
          </a:p>
        </p:txBody>
      </p:sp>
    </p:spTree>
    <p:extLst>
      <p:ext uri="{BB962C8B-B14F-4D97-AF65-F5344CB8AC3E}">
        <p14:creationId xmlns:p14="http://schemas.microsoft.com/office/powerpoint/2010/main" val="302481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Гарантия результата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521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Снижение затрат на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административно-хозяйственную             деятельность до 30%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1" y="4293096"/>
            <a:ext cx="3450763" cy="24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6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88552" cy="1109808"/>
          </a:xfrm>
        </p:spPr>
        <p:txBody>
          <a:bodyPr>
            <a:normAutofit/>
          </a:bodyPr>
          <a:lstStyle/>
          <a:p>
            <a:r>
              <a:rPr lang="ru-RU" sz="2800" dirty="0"/>
              <a:t>Члены Ассоциации АХП</a:t>
            </a:r>
            <a:r>
              <a:rPr lang="en-US" sz="2800" dirty="0"/>
              <a:t> </a:t>
            </a:r>
            <a:r>
              <a:rPr lang="ru-RU" sz="2800" dirty="0"/>
              <a:t>представляют компании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98448"/>
            <a:ext cx="8676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Финансовая Корпорация «Открытие»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Эльдорадо ООО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         </a:t>
            </a:r>
            <a:r>
              <a:rPr lang="ru-RU" sz="2000" b="1" dirty="0" err="1">
                <a:solidFill>
                  <a:srgbClr val="FF0000"/>
                </a:solidFill>
              </a:rPr>
              <a:t>ПепсиКо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Холдингс</a:t>
            </a:r>
            <a:r>
              <a:rPr lang="ru-RU" sz="2000" b="1" dirty="0">
                <a:solidFill>
                  <a:srgbClr val="FF0000"/>
                </a:solidFill>
              </a:rPr>
              <a:t> ООО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        ЗАО Страховая группа "УралСиб«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ООО УК «МЕТАЛЛОИНВЕСТ»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          ООО «Вольво Карс»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ООО «</a:t>
            </a:r>
            <a:r>
              <a:rPr lang="ru-RU" sz="2000" b="1" dirty="0" err="1">
                <a:solidFill>
                  <a:srgbClr val="FF0000"/>
                </a:solidFill>
              </a:rPr>
              <a:t>Юнилевер</a:t>
            </a:r>
            <a:r>
              <a:rPr lang="ru-RU" sz="2000" b="1" dirty="0">
                <a:solidFill>
                  <a:srgbClr val="FF0000"/>
                </a:solidFill>
              </a:rPr>
              <a:t> Русь»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                      ПАО «</a:t>
            </a:r>
            <a:r>
              <a:rPr lang="ru-RU" sz="2000" b="1" dirty="0" err="1">
                <a:solidFill>
                  <a:srgbClr val="FF0000"/>
                </a:solidFill>
              </a:rPr>
              <a:t>Совкомбанк</a:t>
            </a:r>
            <a:r>
              <a:rPr lang="ru-RU" sz="2000" b="1" dirty="0">
                <a:solidFill>
                  <a:srgbClr val="FF0000"/>
                </a:solidFill>
              </a:rPr>
              <a:t>»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Ниссан </a:t>
            </a:r>
            <a:r>
              <a:rPr lang="ru-RU" sz="2000" b="1" dirty="0" err="1">
                <a:solidFill>
                  <a:srgbClr val="FF0000"/>
                </a:solidFill>
              </a:rPr>
              <a:t>Мэнуфэкчуринг</a:t>
            </a:r>
            <a:r>
              <a:rPr lang="ru-RU" sz="2000" b="1" dirty="0">
                <a:solidFill>
                  <a:srgbClr val="FF0000"/>
                </a:solidFill>
              </a:rPr>
              <a:t> РУС ОО</a:t>
            </a:r>
          </a:p>
          <a:p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b="1" u="sng" dirty="0">
                <a:solidFill>
                  <a:srgbClr val="FF0000"/>
                </a:solidFill>
              </a:rPr>
              <a:t>              </a:t>
            </a:r>
            <a:r>
              <a:rPr lang="ru-RU" sz="2000" u="sng" dirty="0"/>
              <a:t> 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И многие другие лидеры рынка в различных сегментах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0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/>
          </a:bodyPr>
          <a:lstStyle/>
          <a:p>
            <a:r>
              <a:rPr lang="ru-RU" sz="2800" dirty="0"/>
              <a:t>Сотрудничество с АХП в области консалтинга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2493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Индивидуальный подход к каждому партнеру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Гибкая ценовая система 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Сотрудничество на долгосрочной взаимовыгодной основе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Конфиденциальность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Решение любых самых сложных задач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Экспертные решения в кратчайшие сроки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Профессионализм и гарантия результата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Отсутствие аналогов консалтинга в этой сфере на территории РФ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26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 цели АХП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Помочь профессионалам АХО выйти на новый уровень знаний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783816"/>
            <a:ext cx="4119276" cy="30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шаги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02" y="3547531"/>
            <a:ext cx="4022219" cy="3310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752" y="1700808"/>
            <a:ext cx="851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Для заказа услуг «Аудит, аутсорсинг и консалтинг административно - хозяйственной деятельности» достаточно прислать техническое задание либо описание задачи в произвольной форме на электронный адрес </a:t>
            </a:r>
            <a:r>
              <a:rPr lang="en-US" sz="2400" b="1" dirty="0" err="1"/>
              <a:t>proff</a:t>
            </a:r>
            <a:r>
              <a:rPr lang="ru-RU" sz="2400" b="1" dirty="0"/>
              <a:t>@</a:t>
            </a:r>
            <a:r>
              <a:rPr lang="en-US" sz="2400" b="1" dirty="0" err="1"/>
              <a:t>auditaho</a:t>
            </a:r>
            <a:r>
              <a:rPr lang="ru-RU" sz="2400" b="1" dirty="0"/>
              <a:t>.</a:t>
            </a:r>
            <a:r>
              <a:rPr lang="ru-RU" sz="2400" b="1" dirty="0" err="1"/>
              <a:t>ru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/>
          </a:p>
          <a:p>
            <a:r>
              <a:rPr lang="ru-RU" sz="60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051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профессии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359204"/>
            <a:ext cx="4942110" cy="5471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Рукописный ввод 11"/>
              <p14:cNvContentPartPr/>
              <p14:nvPr/>
            </p14:nvContentPartPr>
            <p14:xfrm>
              <a:off x="1914412" y="1371510"/>
              <a:ext cx="6529680" cy="47581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8412" y="1299510"/>
                <a:ext cx="6601680" cy="49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Рукописный ввод 12"/>
              <p14:cNvContentPartPr/>
              <p14:nvPr/>
            </p14:nvContentPartPr>
            <p14:xfrm>
              <a:off x="843052" y="1271430"/>
              <a:ext cx="6958440" cy="507276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052" y="1199430"/>
                <a:ext cx="7030440" cy="52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363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81287"/>
            <a:ext cx="8686800" cy="1217161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Наше время</a:t>
            </a:r>
            <a:br>
              <a:rPr lang="ru-RU" sz="3100" b="1" dirty="0"/>
            </a:br>
            <a:r>
              <a:rPr lang="en-US" sz="3100" b="1" dirty="0"/>
              <a:t>Pressure pushing down on me</a:t>
            </a:r>
            <a:r>
              <a:rPr lang="ru-RU" sz="3100" b="1" dirty="0"/>
              <a:t>  </a:t>
            </a:r>
            <a:br>
              <a:rPr lang="en-US" sz="3200" b="1" dirty="0"/>
            </a:b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68" y="3010041"/>
            <a:ext cx="2412780" cy="1887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117" y="1035388"/>
            <a:ext cx="2311664" cy="1266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215" y="3652566"/>
            <a:ext cx="2169447" cy="2258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30" y="1298448"/>
            <a:ext cx="2028246" cy="1660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185" y="5129882"/>
            <a:ext cx="1882557" cy="1662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11" y="3307846"/>
            <a:ext cx="2417845" cy="1588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221" y="1629217"/>
            <a:ext cx="2502963" cy="164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11" y="5253609"/>
            <a:ext cx="2897074" cy="1520964"/>
          </a:xfrm>
          <a:prstGeom prst="rect">
            <a:avLst/>
          </a:prstGeom>
        </p:spPr>
      </p:pic>
      <p:sp>
        <p:nvSpPr>
          <p:cNvPr id="13" name="Стрелка: вправо 12"/>
          <p:cNvSpPr/>
          <p:nvPr/>
        </p:nvSpPr>
        <p:spPr>
          <a:xfrm rot="20311314">
            <a:off x="5667569" y="2933093"/>
            <a:ext cx="881504" cy="39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/>
          <p:cNvSpPr/>
          <p:nvPr/>
        </p:nvSpPr>
        <p:spPr>
          <a:xfrm rot="16200000">
            <a:off x="4331460" y="2356998"/>
            <a:ext cx="928748" cy="394035"/>
          </a:xfrm>
          <a:prstGeom prst="rightArrow">
            <a:avLst>
              <a:gd name="adj1" fmla="val 50000"/>
              <a:gd name="adj2" fmla="val 63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/>
          <p:cNvSpPr/>
          <p:nvPr/>
        </p:nvSpPr>
        <p:spPr>
          <a:xfrm rot="629600">
            <a:off x="5670848" y="4402690"/>
            <a:ext cx="1111718" cy="405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/>
          <p:cNvSpPr/>
          <p:nvPr/>
        </p:nvSpPr>
        <p:spPr>
          <a:xfrm rot="3877195">
            <a:off x="4575761" y="4993017"/>
            <a:ext cx="645423" cy="357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/>
          <p:cNvSpPr/>
          <p:nvPr/>
        </p:nvSpPr>
        <p:spPr>
          <a:xfrm rot="8057907">
            <a:off x="3031412" y="5170782"/>
            <a:ext cx="1079801" cy="31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/>
          <p:cNvSpPr/>
          <p:nvPr/>
        </p:nvSpPr>
        <p:spPr>
          <a:xfrm rot="10393557">
            <a:off x="2776042" y="3889947"/>
            <a:ext cx="671812" cy="424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/>
          <p:cNvSpPr/>
          <p:nvPr/>
        </p:nvSpPr>
        <p:spPr>
          <a:xfrm rot="12976747">
            <a:off x="2272250" y="2778475"/>
            <a:ext cx="1429571" cy="385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7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стресс рутина ответственность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752" y="1916832"/>
            <a:ext cx="607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бюджетов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752" y="3147938"/>
            <a:ext cx="484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затратами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0050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тендеров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55730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752" y="5877272"/>
            <a:ext cx="3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752" y="4869160"/>
            <a:ext cx="434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подчиненными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37890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Закупки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640049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смет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88" y="2708920"/>
            <a:ext cx="7224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контролирующими органами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6400492"/>
            <a:ext cx="26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486916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рисков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12984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Конфликтология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7624" y="148478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83116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23"/>
            <a:ext cx="9144000" cy="68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Профессионалы АХП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556792"/>
            <a:ext cx="8532440" cy="47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Консалтинг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4615776"/>
              </p:ext>
            </p:extLst>
          </p:nvPr>
        </p:nvGraphicFramePr>
        <p:xfrm>
          <a:off x="1524000" y="1397000"/>
          <a:ext cx="6096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91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Аудит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524000" y="1397000"/>
          <a:ext cx="6096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04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Аутсорсинг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44900844"/>
              </p:ext>
            </p:extLst>
          </p:nvPr>
        </p:nvGraphicFramePr>
        <p:xfrm>
          <a:off x="1524000" y="13970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644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3089</TotalTime>
  <Words>251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Franklin Gothic Medium</vt:lpstr>
      <vt:lpstr>Wingdings 2</vt:lpstr>
      <vt:lpstr>Трек</vt:lpstr>
      <vt:lpstr>Консалтинг Аудит Аутсорсинг</vt:lpstr>
      <vt:lpstr>Эволюция профессии </vt:lpstr>
      <vt:lpstr>Наше время Pressure pushing down on me   </vt:lpstr>
      <vt:lpstr>стресс рутина ответственность</vt:lpstr>
      <vt:lpstr>Презентация PowerPoint</vt:lpstr>
      <vt:lpstr>Профессионалы АХП</vt:lpstr>
      <vt:lpstr>Консалтинг</vt:lpstr>
      <vt:lpstr>Аудит</vt:lpstr>
      <vt:lpstr>Аутсорсинг</vt:lpstr>
      <vt:lpstr>Гарантия результата</vt:lpstr>
      <vt:lpstr>Члены Ассоциации АХП представляют компании</vt:lpstr>
      <vt:lpstr>Сотрудничество с АХП в области консалтинга</vt:lpstr>
      <vt:lpstr>Задачи и цели АХП</vt:lpstr>
      <vt:lpstr>Дальнейшие шаги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административно-хозяйственных профессионалов</dc:title>
  <dc:creator>Скрепка-2</dc:creator>
  <cp:lastModifiedBy>Eugen Heinrich</cp:lastModifiedBy>
  <cp:revision>447</cp:revision>
  <dcterms:created xsi:type="dcterms:W3CDTF">2014-02-24T06:03:22Z</dcterms:created>
  <dcterms:modified xsi:type="dcterms:W3CDTF">2016-11-11T06:51:47Z</dcterms:modified>
</cp:coreProperties>
</file>